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41"/>
  </p:notesMasterIdLst>
  <p:sldIdLst>
    <p:sldId id="256" r:id="rId2"/>
    <p:sldId id="262" r:id="rId3"/>
    <p:sldId id="258" r:id="rId4"/>
    <p:sldId id="263" r:id="rId5"/>
    <p:sldId id="261" r:id="rId6"/>
    <p:sldId id="334" r:id="rId7"/>
    <p:sldId id="269" r:id="rId8"/>
    <p:sldId id="331" r:id="rId9"/>
    <p:sldId id="265" r:id="rId10"/>
    <p:sldId id="332" r:id="rId11"/>
    <p:sldId id="333" r:id="rId12"/>
    <p:sldId id="282" r:id="rId13"/>
    <p:sldId id="315" r:id="rId14"/>
    <p:sldId id="340" r:id="rId15"/>
    <p:sldId id="341" r:id="rId16"/>
    <p:sldId id="272" r:id="rId17"/>
    <p:sldId id="286" r:id="rId18"/>
    <p:sldId id="283" r:id="rId19"/>
    <p:sldId id="317" r:id="rId20"/>
    <p:sldId id="319" r:id="rId21"/>
    <p:sldId id="318" r:id="rId22"/>
    <p:sldId id="316" r:id="rId23"/>
    <p:sldId id="320" r:id="rId24"/>
    <p:sldId id="321" r:id="rId25"/>
    <p:sldId id="285" r:id="rId26"/>
    <p:sldId id="339" r:id="rId27"/>
    <p:sldId id="322" r:id="rId28"/>
    <p:sldId id="323" r:id="rId29"/>
    <p:sldId id="335" r:id="rId30"/>
    <p:sldId id="336" r:id="rId31"/>
    <p:sldId id="337" r:id="rId32"/>
    <p:sldId id="338" r:id="rId33"/>
    <p:sldId id="289" r:id="rId34"/>
    <p:sldId id="325" r:id="rId35"/>
    <p:sldId id="326" r:id="rId36"/>
    <p:sldId id="327" r:id="rId37"/>
    <p:sldId id="328" r:id="rId38"/>
    <p:sldId id="314" r:id="rId39"/>
    <p:sldId id="294" r:id="rId40"/>
  </p:sldIdLst>
  <p:sldSz cx="9144000" cy="5143500" type="screen16x9"/>
  <p:notesSz cx="6858000" cy="9144000"/>
  <p:embeddedFontLst>
    <p:embeddedFont>
      <p:font typeface="Asap" panose="020B0604020202020204" charset="0"/>
      <p:regular r:id="rId42"/>
      <p:bold r:id="rId43"/>
      <p:italic r:id="rId44"/>
      <p:boldItalic r:id="rId45"/>
    </p:embeddedFont>
    <p:embeddedFont>
      <p:font typeface="Libre Bodoni"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A15A749-CE28-4BD9-9D62-09A8AB0D5110}">
          <p14:sldIdLst>
            <p14:sldId id="256"/>
            <p14:sldId id="262"/>
            <p14:sldId id="258"/>
            <p14:sldId id="263"/>
            <p14:sldId id="261"/>
            <p14:sldId id="334"/>
            <p14:sldId id="269"/>
            <p14:sldId id="331"/>
            <p14:sldId id="265"/>
            <p14:sldId id="332"/>
            <p14:sldId id="333"/>
            <p14:sldId id="282"/>
            <p14:sldId id="315"/>
            <p14:sldId id="340"/>
            <p14:sldId id="341"/>
            <p14:sldId id="272"/>
            <p14:sldId id="286"/>
            <p14:sldId id="283"/>
            <p14:sldId id="317"/>
            <p14:sldId id="319"/>
            <p14:sldId id="318"/>
            <p14:sldId id="316"/>
            <p14:sldId id="320"/>
            <p14:sldId id="321"/>
            <p14:sldId id="285"/>
            <p14:sldId id="339"/>
            <p14:sldId id="322"/>
            <p14:sldId id="323"/>
            <p14:sldId id="335"/>
            <p14:sldId id="336"/>
            <p14:sldId id="337"/>
            <p14:sldId id="338"/>
            <p14:sldId id="289"/>
            <p14:sldId id="325"/>
            <p14:sldId id="326"/>
            <p14:sldId id="327"/>
            <p14:sldId id="328"/>
            <p14:sldId id="314"/>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BED8B1-304A-40DC-BE84-05A9B4BC9468}">
  <a:tblStyle styleId="{5BBED8B1-304A-40DC-BE84-05A9B4BC94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3135" autoAdjust="0"/>
  </p:normalViewPr>
  <p:slideViewPr>
    <p:cSldViewPr snapToGrid="0">
      <p:cViewPr varScale="1">
        <p:scale>
          <a:sx n="114" d="100"/>
          <a:sy n="114" d="100"/>
        </p:scale>
        <p:origin x="7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04f8d9e8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04f8d9e8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145f38c9ad5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145f38c9ad5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10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45f38c9ad5_0_1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45f38c9ad5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71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1380ff219f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1380ff219f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45f38c9ad5_0_1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45f38c9ad5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26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45f38c9ad5_0_1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45f38c9ad5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345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45f38c9ad5_0_1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45f38c9ad5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35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145f38c9ad5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145f38c9ad5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fe29420a6a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fe29420a6a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fe29420a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fe29420a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fe29420a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fe29420a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562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145f38c9ad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145f38c9ad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fe29420a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fe29420a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035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fe29420a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fe29420a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056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fe29420a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fe29420a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94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fe29420a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fe29420a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490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fe29420a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fe29420a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322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46cc11af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46cc11a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46cc11af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46cc11a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267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46cc11af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46cc11a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31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46cc11af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46cc11a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833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46cc11af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46cc11a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093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8ba8b33e5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8ba8b33e5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46cc11af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46cc11a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107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46cc11af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46cc11a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780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46cc11af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46cc11a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045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fe29420a6a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fe29420a6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1468f0f6af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1468f0f6a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630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1468f0f6af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1468f0f6a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035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1468f0f6af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1468f0f6a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315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145f38c9ad5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145f38c9ad5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9418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8ba8b33e5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8ba8b33e5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432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468f0f6af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468f0f6af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145f38c9ad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145f38c9ad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e8ba8b33e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e8ba8b33e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45f38c9ad5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45f38c9ad5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007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45f38c9ad5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45f38c9ad5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45f38c9ad5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45f38c9ad5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696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45f38c9ad5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145f38c9ad5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1242" y="-14584"/>
            <a:ext cx="2310969" cy="2187617"/>
          </a:xfrm>
          <a:custGeom>
            <a:avLst/>
            <a:gdLst/>
            <a:ahLst/>
            <a:cxnLst/>
            <a:rect l="l" t="t" r="r" b="b"/>
            <a:pathLst>
              <a:path w="70451" h="60603" extrusionOk="0">
                <a:moveTo>
                  <a:pt x="227" y="0"/>
                </a:moveTo>
                <a:lnTo>
                  <a:pt x="1" y="60222"/>
                </a:lnTo>
                <a:cubicBezTo>
                  <a:pt x="592" y="60484"/>
                  <a:pt x="1209" y="60603"/>
                  <a:pt x="1830" y="60603"/>
                </a:cubicBezTo>
                <a:cubicBezTo>
                  <a:pt x="3974" y="60603"/>
                  <a:pt x="6155" y="59182"/>
                  <a:pt x="7383" y="57317"/>
                </a:cubicBezTo>
                <a:cubicBezTo>
                  <a:pt x="8966" y="54912"/>
                  <a:pt x="9407" y="51959"/>
                  <a:pt x="10026" y="49149"/>
                </a:cubicBezTo>
                <a:cubicBezTo>
                  <a:pt x="10645" y="46339"/>
                  <a:pt x="11597" y="43398"/>
                  <a:pt x="13836" y="41588"/>
                </a:cubicBezTo>
                <a:cubicBezTo>
                  <a:pt x="18253" y="38040"/>
                  <a:pt x="25694" y="40350"/>
                  <a:pt x="29671" y="36314"/>
                </a:cubicBezTo>
                <a:cubicBezTo>
                  <a:pt x="32148" y="33802"/>
                  <a:pt x="32219" y="29837"/>
                  <a:pt x="33684" y="26634"/>
                </a:cubicBezTo>
                <a:cubicBezTo>
                  <a:pt x="35898" y="21753"/>
                  <a:pt x="41173" y="19026"/>
                  <a:pt x="46316" y="17526"/>
                </a:cubicBezTo>
                <a:cubicBezTo>
                  <a:pt x="51460" y="16026"/>
                  <a:pt x="56913" y="15347"/>
                  <a:pt x="61663" y="12883"/>
                </a:cubicBezTo>
                <a:cubicBezTo>
                  <a:pt x="66414" y="10406"/>
                  <a:pt x="70450" y="5394"/>
                  <a:pt x="69593" y="107"/>
                </a:cubicBezTo>
                <a:lnTo>
                  <a:pt x="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1457700" y="3334057"/>
            <a:ext cx="6228600" cy="39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title"/>
          </p:nvPr>
        </p:nvSpPr>
        <p:spPr>
          <a:xfrm>
            <a:off x="1457700" y="1427526"/>
            <a:ext cx="6228600" cy="177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Font typeface="Libre Bodoni"/>
              <a:buNone/>
              <a:defRPr sz="5200">
                <a:latin typeface="Libre Bodoni"/>
                <a:ea typeface="Libre Bodoni"/>
                <a:cs typeface="Libre Bodoni"/>
                <a:sym typeface="Libre Bodoni"/>
              </a:defRPr>
            </a:lvl1pPr>
            <a:lvl2pPr lvl="1"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2pPr>
            <a:lvl3pPr lvl="2"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3pPr>
            <a:lvl4pPr lvl="3"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4pPr>
            <a:lvl5pPr lvl="4"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5pPr>
            <a:lvl6pPr lvl="5"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6pPr>
            <a:lvl7pPr lvl="6"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7pPr>
            <a:lvl8pPr lvl="7"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8pPr>
            <a:lvl9pPr lvl="8"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9pPr>
          </a:lstStyle>
          <a:p>
            <a:endParaRPr/>
          </a:p>
        </p:txBody>
      </p:sp>
      <p:sp>
        <p:nvSpPr>
          <p:cNvPr id="12" name="Google Shape;12;p2"/>
          <p:cNvSpPr/>
          <p:nvPr/>
        </p:nvSpPr>
        <p:spPr>
          <a:xfrm rot="10800000" flipH="1">
            <a:off x="6251817" y="4006992"/>
            <a:ext cx="2899475" cy="1140750"/>
          </a:xfrm>
          <a:custGeom>
            <a:avLst/>
            <a:gdLst/>
            <a:ahLst/>
            <a:cxnLst/>
            <a:rect l="l" t="t" r="r" b="b"/>
            <a:pathLst>
              <a:path w="115979" h="45630" extrusionOk="0">
                <a:moveTo>
                  <a:pt x="0" y="0"/>
                </a:moveTo>
                <a:lnTo>
                  <a:pt x="0" y="1786"/>
                </a:lnTo>
                <a:cubicBezTo>
                  <a:pt x="48" y="7799"/>
                  <a:pt x="1000" y="14097"/>
                  <a:pt x="4596" y="18919"/>
                </a:cubicBezTo>
                <a:cubicBezTo>
                  <a:pt x="7245" y="22471"/>
                  <a:pt x="11664" y="24919"/>
                  <a:pt x="15974" y="24919"/>
                </a:cubicBezTo>
                <a:cubicBezTo>
                  <a:pt x="17514" y="24919"/>
                  <a:pt x="19041" y="24606"/>
                  <a:pt x="20467" y="23920"/>
                </a:cubicBezTo>
                <a:cubicBezTo>
                  <a:pt x="25349" y="21586"/>
                  <a:pt x="27551" y="16002"/>
                  <a:pt x="30861" y="11740"/>
                </a:cubicBezTo>
                <a:cubicBezTo>
                  <a:pt x="33071" y="8886"/>
                  <a:pt x="36878" y="6606"/>
                  <a:pt x="40234" y="6606"/>
                </a:cubicBezTo>
                <a:cubicBezTo>
                  <a:pt x="41905" y="6606"/>
                  <a:pt x="43465" y="7171"/>
                  <a:pt x="44661" y="8513"/>
                </a:cubicBezTo>
                <a:cubicBezTo>
                  <a:pt x="46447" y="10513"/>
                  <a:pt x="46601" y="13454"/>
                  <a:pt x="47780" y="15859"/>
                </a:cubicBezTo>
                <a:cubicBezTo>
                  <a:pt x="49312" y="18952"/>
                  <a:pt x="52753" y="20910"/>
                  <a:pt x="56174" y="20910"/>
                </a:cubicBezTo>
                <a:cubicBezTo>
                  <a:pt x="57060" y="20910"/>
                  <a:pt x="57944" y="20779"/>
                  <a:pt x="58793" y="20503"/>
                </a:cubicBezTo>
                <a:cubicBezTo>
                  <a:pt x="62437" y="19324"/>
                  <a:pt x="64913" y="16073"/>
                  <a:pt x="67687" y="13442"/>
                </a:cubicBezTo>
                <a:cubicBezTo>
                  <a:pt x="69833" y="11407"/>
                  <a:pt x="72712" y="9622"/>
                  <a:pt x="75531" y="9622"/>
                </a:cubicBezTo>
                <a:cubicBezTo>
                  <a:pt x="76357" y="9622"/>
                  <a:pt x="77178" y="9775"/>
                  <a:pt x="77974" y="10120"/>
                </a:cubicBezTo>
                <a:cubicBezTo>
                  <a:pt x="83677" y="12609"/>
                  <a:pt x="82463" y="22038"/>
                  <a:pt x="87618" y="25539"/>
                </a:cubicBezTo>
                <a:cubicBezTo>
                  <a:pt x="91369" y="28087"/>
                  <a:pt x="96834" y="26301"/>
                  <a:pt x="100679" y="28694"/>
                </a:cubicBezTo>
                <a:cubicBezTo>
                  <a:pt x="104228" y="30920"/>
                  <a:pt x="104942" y="35659"/>
                  <a:pt x="106478" y="39552"/>
                </a:cubicBezTo>
                <a:cubicBezTo>
                  <a:pt x="107687" y="42617"/>
                  <a:pt x="110733" y="45630"/>
                  <a:pt x="113664" y="45630"/>
                </a:cubicBezTo>
                <a:cubicBezTo>
                  <a:pt x="114457" y="45630"/>
                  <a:pt x="115241" y="45410"/>
                  <a:pt x="115979" y="44910"/>
                </a:cubicBezTo>
                <a:lnTo>
                  <a:pt x="1159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7510800" y="0"/>
            <a:ext cx="1633200" cy="1802400"/>
          </a:xfrm>
          <a:prstGeom prst="round2SameRect">
            <a:avLst>
              <a:gd name="adj1" fmla="val 4855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93492" y="3410258"/>
            <a:ext cx="1535700" cy="1950600"/>
          </a:xfrm>
          <a:prstGeom prst="round2SameRect">
            <a:avLst>
              <a:gd name="adj1" fmla="val 4855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7474675" y="3811675"/>
            <a:ext cx="1129625" cy="1115550"/>
            <a:chOff x="623875" y="3501825"/>
            <a:chExt cx="1129625" cy="1115550"/>
          </a:xfrm>
        </p:grpSpPr>
        <p:sp>
          <p:nvSpPr>
            <p:cNvPr id="16" name="Google Shape;16;p2"/>
            <p:cNvSpPr/>
            <p:nvPr/>
          </p:nvSpPr>
          <p:spPr>
            <a:xfrm>
              <a:off x="1216200" y="3930850"/>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504650" y="3753250"/>
              <a:ext cx="197075" cy="176850"/>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49850" y="3513275"/>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63025" y="4091375"/>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25475" y="4305050"/>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96850" y="4385575"/>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50700" y="4105200"/>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84625" y="3732375"/>
              <a:ext cx="289650" cy="213725"/>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23875" y="3501825"/>
              <a:ext cx="208975" cy="213950"/>
            </a:xfrm>
            <a:custGeom>
              <a:avLst/>
              <a:gdLst/>
              <a:ahLst/>
              <a:cxnLst/>
              <a:rect l="l" t="t" r="r" b="b"/>
              <a:pathLst>
                <a:path w="8359" h="8558" extrusionOk="0">
                  <a:moveTo>
                    <a:pt x="4034" y="1"/>
                  </a:moveTo>
                  <a:cubicBezTo>
                    <a:pt x="2734" y="1"/>
                    <a:pt x="1488" y="1001"/>
                    <a:pt x="858" y="2200"/>
                  </a:cubicBezTo>
                  <a:cubicBezTo>
                    <a:pt x="84" y="3665"/>
                    <a:pt x="1" y="5474"/>
                    <a:pt x="620" y="7010"/>
                  </a:cubicBezTo>
                  <a:cubicBezTo>
                    <a:pt x="1066" y="8116"/>
                    <a:pt x="2125" y="8557"/>
                    <a:pt x="3289" y="8557"/>
                  </a:cubicBezTo>
                  <a:cubicBezTo>
                    <a:pt x="4732" y="8557"/>
                    <a:pt x="6335" y="7880"/>
                    <a:pt x="7132" y="6951"/>
                  </a:cubicBezTo>
                  <a:cubicBezTo>
                    <a:pt x="8204" y="5701"/>
                    <a:pt x="8359" y="3748"/>
                    <a:pt x="7513" y="2343"/>
                  </a:cubicBezTo>
                  <a:cubicBezTo>
                    <a:pt x="7109" y="1676"/>
                    <a:pt x="6525" y="1141"/>
                    <a:pt x="5894" y="700"/>
                  </a:cubicBezTo>
                  <a:cubicBezTo>
                    <a:pt x="5525" y="438"/>
                    <a:pt x="5132" y="212"/>
                    <a:pt x="4703" y="93"/>
                  </a:cubicBezTo>
                  <a:cubicBezTo>
                    <a:pt x="4481" y="30"/>
                    <a:pt x="4257" y="1"/>
                    <a:pt x="4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27150" y="3909350"/>
              <a:ext cx="184625" cy="18037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28650" y="4299175"/>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6640" y="1126"/>
            <a:ext cx="991618" cy="1062338"/>
            <a:chOff x="5368525" y="1294325"/>
            <a:chExt cx="1227250" cy="1314775"/>
          </a:xfrm>
        </p:grpSpPr>
        <p:sp>
          <p:nvSpPr>
            <p:cNvPr id="28" name="Google Shape;28;p2"/>
            <p:cNvSpPr/>
            <p:nvPr/>
          </p:nvSpPr>
          <p:spPr>
            <a:xfrm>
              <a:off x="5368525" y="1294325"/>
              <a:ext cx="1227250" cy="1314775"/>
            </a:xfrm>
            <a:custGeom>
              <a:avLst/>
              <a:gdLst/>
              <a:ahLst/>
              <a:cxnLst/>
              <a:rect l="l" t="t" r="r" b="b"/>
              <a:pathLst>
                <a:path w="49090" h="52591" fill="none" extrusionOk="0">
                  <a:moveTo>
                    <a:pt x="14383" y="12217"/>
                  </a:moveTo>
                  <a:cubicBezTo>
                    <a:pt x="10109" y="12645"/>
                    <a:pt x="5525" y="13717"/>
                    <a:pt x="2655" y="17194"/>
                  </a:cubicBezTo>
                  <a:cubicBezTo>
                    <a:pt x="0" y="20432"/>
                    <a:pt x="214" y="24694"/>
                    <a:pt x="1488" y="28481"/>
                  </a:cubicBezTo>
                  <a:cubicBezTo>
                    <a:pt x="2489" y="31433"/>
                    <a:pt x="5060" y="35648"/>
                    <a:pt x="8835" y="34100"/>
                  </a:cubicBezTo>
                  <a:cubicBezTo>
                    <a:pt x="10621" y="33374"/>
                    <a:pt x="11644" y="31445"/>
                    <a:pt x="12704" y="29957"/>
                  </a:cubicBezTo>
                  <a:cubicBezTo>
                    <a:pt x="13395" y="28993"/>
                    <a:pt x="14085" y="28016"/>
                    <a:pt x="14847" y="27111"/>
                  </a:cubicBezTo>
                  <a:cubicBezTo>
                    <a:pt x="15323" y="26552"/>
                    <a:pt x="15907" y="25873"/>
                    <a:pt x="16705" y="25814"/>
                  </a:cubicBezTo>
                  <a:cubicBezTo>
                    <a:pt x="17157" y="25766"/>
                    <a:pt x="17609" y="25873"/>
                    <a:pt x="17979" y="26147"/>
                  </a:cubicBezTo>
                  <a:cubicBezTo>
                    <a:pt x="18312" y="26409"/>
                    <a:pt x="18550" y="26778"/>
                    <a:pt x="18681" y="27171"/>
                  </a:cubicBezTo>
                  <a:cubicBezTo>
                    <a:pt x="18836" y="27600"/>
                    <a:pt x="18729" y="28016"/>
                    <a:pt x="18622" y="28445"/>
                  </a:cubicBezTo>
                  <a:cubicBezTo>
                    <a:pt x="18562" y="28695"/>
                    <a:pt x="18491" y="28933"/>
                    <a:pt x="18407" y="29171"/>
                  </a:cubicBezTo>
                  <a:cubicBezTo>
                    <a:pt x="18252" y="29624"/>
                    <a:pt x="18050" y="30052"/>
                    <a:pt x="17812" y="30457"/>
                  </a:cubicBezTo>
                  <a:cubicBezTo>
                    <a:pt x="17574" y="30874"/>
                    <a:pt x="17312" y="31231"/>
                    <a:pt x="17014" y="31588"/>
                  </a:cubicBezTo>
                  <a:cubicBezTo>
                    <a:pt x="16717" y="31933"/>
                    <a:pt x="16383" y="32279"/>
                    <a:pt x="16038" y="32588"/>
                  </a:cubicBezTo>
                  <a:cubicBezTo>
                    <a:pt x="15693" y="32910"/>
                    <a:pt x="15288" y="33231"/>
                    <a:pt x="14895" y="33529"/>
                  </a:cubicBezTo>
                  <a:cubicBezTo>
                    <a:pt x="14645" y="33719"/>
                    <a:pt x="14395" y="33898"/>
                    <a:pt x="14145" y="34088"/>
                  </a:cubicBezTo>
                  <a:cubicBezTo>
                    <a:pt x="12823" y="35029"/>
                    <a:pt x="11406" y="35934"/>
                    <a:pt x="10490" y="37303"/>
                  </a:cubicBezTo>
                  <a:cubicBezTo>
                    <a:pt x="8108" y="40887"/>
                    <a:pt x="10787" y="44816"/>
                    <a:pt x="13597" y="47150"/>
                  </a:cubicBezTo>
                  <a:cubicBezTo>
                    <a:pt x="15395" y="48638"/>
                    <a:pt x="20836" y="52591"/>
                    <a:pt x="22824" y="49317"/>
                  </a:cubicBezTo>
                  <a:cubicBezTo>
                    <a:pt x="23682" y="47900"/>
                    <a:pt x="22562" y="45876"/>
                    <a:pt x="22205" y="44483"/>
                  </a:cubicBezTo>
                  <a:cubicBezTo>
                    <a:pt x="21800" y="42935"/>
                    <a:pt x="21503" y="41327"/>
                    <a:pt x="21360" y="39732"/>
                  </a:cubicBezTo>
                  <a:cubicBezTo>
                    <a:pt x="21312" y="39137"/>
                    <a:pt x="21265" y="38530"/>
                    <a:pt x="21372" y="37934"/>
                  </a:cubicBezTo>
                  <a:cubicBezTo>
                    <a:pt x="21550" y="36982"/>
                    <a:pt x="22408" y="36017"/>
                    <a:pt x="23324" y="36065"/>
                  </a:cubicBezTo>
                  <a:cubicBezTo>
                    <a:pt x="23455" y="36077"/>
                    <a:pt x="23491" y="36101"/>
                    <a:pt x="23598" y="36148"/>
                  </a:cubicBezTo>
                  <a:cubicBezTo>
                    <a:pt x="27004" y="37744"/>
                    <a:pt x="25229" y="42875"/>
                    <a:pt x="25634" y="45840"/>
                  </a:cubicBezTo>
                  <a:cubicBezTo>
                    <a:pt x="25920" y="47947"/>
                    <a:pt x="26837" y="50114"/>
                    <a:pt x="28730" y="51245"/>
                  </a:cubicBezTo>
                  <a:cubicBezTo>
                    <a:pt x="30730" y="52448"/>
                    <a:pt x="33016" y="51864"/>
                    <a:pt x="35124" y="51317"/>
                  </a:cubicBezTo>
                  <a:cubicBezTo>
                    <a:pt x="38564" y="50424"/>
                    <a:pt x="41982" y="49995"/>
                    <a:pt x="45530" y="49757"/>
                  </a:cubicBezTo>
                  <a:cubicBezTo>
                    <a:pt x="45732" y="49745"/>
                    <a:pt x="45696" y="49471"/>
                    <a:pt x="45506" y="49448"/>
                  </a:cubicBezTo>
                  <a:cubicBezTo>
                    <a:pt x="45506" y="49436"/>
                    <a:pt x="45506" y="49436"/>
                    <a:pt x="45494" y="49424"/>
                  </a:cubicBezTo>
                  <a:cubicBezTo>
                    <a:pt x="45470" y="49388"/>
                    <a:pt x="45446" y="49340"/>
                    <a:pt x="45434" y="49305"/>
                  </a:cubicBezTo>
                  <a:cubicBezTo>
                    <a:pt x="44149" y="47031"/>
                    <a:pt x="45351" y="44685"/>
                    <a:pt x="46446" y="42601"/>
                  </a:cubicBezTo>
                  <a:cubicBezTo>
                    <a:pt x="46577" y="42375"/>
                    <a:pt x="46708" y="42137"/>
                    <a:pt x="46839" y="41911"/>
                  </a:cubicBezTo>
                  <a:cubicBezTo>
                    <a:pt x="46970" y="41661"/>
                    <a:pt x="47113" y="41423"/>
                    <a:pt x="47256" y="41173"/>
                  </a:cubicBezTo>
                  <a:cubicBezTo>
                    <a:pt x="47399" y="40935"/>
                    <a:pt x="47554" y="40673"/>
                    <a:pt x="47685" y="40423"/>
                  </a:cubicBezTo>
                  <a:cubicBezTo>
                    <a:pt x="47828" y="40161"/>
                    <a:pt x="47959" y="39911"/>
                    <a:pt x="48089" y="39649"/>
                  </a:cubicBezTo>
                  <a:cubicBezTo>
                    <a:pt x="48220" y="39399"/>
                    <a:pt x="48328" y="39161"/>
                    <a:pt x="48423" y="38899"/>
                  </a:cubicBezTo>
                  <a:cubicBezTo>
                    <a:pt x="48518" y="38660"/>
                    <a:pt x="48601" y="38422"/>
                    <a:pt x="48661" y="38172"/>
                  </a:cubicBezTo>
                  <a:cubicBezTo>
                    <a:pt x="48697" y="38065"/>
                    <a:pt x="48721" y="37946"/>
                    <a:pt x="48744" y="37827"/>
                  </a:cubicBezTo>
                  <a:cubicBezTo>
                    <a:pt x="48780" y="37708"/>
                    <a:pt x="48804" y="37577"/>
                    <a:pt x="48804" y="37446"/>
                  </a:cubicBezTo>
                  <a:cubicBezTo>
                    <a:pt x="48792" y="37303"/>
                    <a:pt x="48721" y="37184"/>
                    <a:pt x="48637" y="37065"/>
                  </a:cubicBezTo>
                  <a:cubicBezTo>
                    <a:pt x="48578" y="36982"/>
                    <a:pt x="48518" y="36886"/>
                    <a:pt x="48447" y="36803"/>
                  </a:cubicBezTo>
                  <a:cubicBezTo>
                    <a:pt x="45244" y="32553"/>
                    <a:pt x="40208" y="31612"/>
                    <a:pt x="35505" y="29647"/>
                  </a:cubicBezTo>
                  <a:cubicBezTo>
                    <a:pt x="34659" y="29302"/>
                    <a:pt x="33397" y="28743"/>
                    <a:pt x="33373" y="27612"/>
                  </a:cubicBezTo>
                  <a:cubicBezTo>
                    <a:pt x="33350" y="26076"/>
                    <a:pt x="35397" y="25766"/>
                    <a:pt x="36421" y="25695"/>
                  </a:cubicBezTo>
                  <a:cubicBezTo>
                    <a:pt x="38064" y="25587"/>
                    <a:pt x="39707" y="26064"/>
                    <a:pt x="41184" y="26730"/>
                  </a:cubicBezTo>
                  <a:cubicBezTo>
                    <a:pt x="43779" y="27897"/>
                    <a:pt x="45839" y="29707"/>
                    <a:pt x="47780" y="31755"/>
                  </a:cubicBezTo>
                  <a:cubicBezTo>
                    <a:pt x="47875" y="31862"/>
                    <a:pt x="48006" y="31826"/>
                    <a:pt x="48089" y="31743"/>
                  </a:cubicBezTo>
                  <a:cubicBezTo>
                    <a:pt x="48173" y="31814"/>
                    <a:pt x="48304" y="31791"/>
                    <a:pt x="48328" y="31660"/>
                  </a:cubicBezTo>
                  <a:cubicBezTo>
                    <a:pt x="49090" y="27242"/>
                    <a:pt x="48399" y="22266"/>
                    <a:pt x="46304" y="18289"/>
                  </a:cubicBezTo>
                  <a:cubicBezTo>
                    <a:pt x="44803" y="15455"/>
                    <a:pt x="42220" y="12883"/>
                    <a:pt x="38791" y="13110"/>
                  </a:cubicBezTo>
                  <a:cubicBezTo>
                    <a:pt x="36969" y="13229"/>
                    <a:pt x="35290" y="14098"/>
                    <a:pt x="33719" y="14955"/>
                  </a:cubicBezTo>
                  <a:cubicBezTo>
                    <a:pt x="31742" y="16027"/>
                    <a:pt x="27825" y="18622"/>
                    <a:pt x="25777" y="16432"/>
                  </a:cubicBezTo>
                  <a:cubicBezTo>
                    <a:pt x="24075" y="14598"/>
                    <a:pt x="28408" y="13193"/>
                    <a:pt x="29254" y="12907"/>
                  </a:cubicBezTo>
                  <a:cubicBezTo>
                    <a:pt x="30575" y="12479"/>
                    <a:pt x="31945" y="12217"/>
                    <a:pt x="33326" y="12074"/>
                  </a:cubicBezTo>
                  <a:cubicBezTo>
                    <a:pt x="35981" y="11788"/>
                    <a:pt x="38648" y="11895"/>
                    <a:pt x="41303" y="12002"/>
                  </a:cubicBezTo>
                  <a:cubicBezTo>
                    <a:pt x="41374" y="12002"/>
                    <a:pt x="41446" y="11979"/>
                    <a:pt x="41517" y="11955"/>
                  </a:cubicBezTo>
                  <a:cubicBezTo>
                    <a:pt x="41589" y="11919"/>
                    <a:pt x="41648" y="11883"/>
                    <a:pt x="41696" y="11836"/>
                  </a:cubicBezTo>
                  <a:cubicBezTo>
                    <a:pt x="41755" y="11752"/>
                    <a:pt x="41779" y="11645"/>
                    <a:pt x="41755" y="11550"/>
                  </a:cubicBezTo>
                  <a:cubicBezTo>
                    <a:pt x="41743" y="11502"/>
                    <a:pt x="41732" y="11467"/>
                    <a:pt x="41708" y="11419"/>
                  </a:cubicBezTo>
                  <a:cubicBezTo>
                    <a:pt x="41672" y="11312"/>
                    <a:pt x="41636" y="11205"/>
                    <a:pt x="41601" y="11109"/>
                  </a:cubicBezTo>
                  <a:cubicBezTo>
                    <a:pt x="41529" y="10895"/>
                    <a:pt x="41446" y="10681"/>
                    <a:pt x="41351" y="10478"/>
                  </a:cubicBezTo>
                  <a:cubicBezTo>
                    <a:pt x="41267" y="10276"/>
                    <a:pt x="41172" y="10074"/>
                    <a:pt x="41077" y="9871"/>
                  </a:cubicBezTo>
                  <a:cubicBezTo>
                    <a:pt x="40970" y="9669"/>
                    <a:pt x="40862" y="9466"/>
                    <a:pt x="40755" y="9264"/>
                  </a:cubicBezTo>
                  <a:cubicBezTo>
                    <a:pt x="40648" y="9074"/>
                    <a:pt x="40529" y="8871"/>
                    <a:pt x="40410" y="8681"/>
                  </a:cubicBezTo>
                  <a:cubicBezTo>
                    <a:pt x="40291" y="8490"/>
                    <a:pt x="40160" y="8300"/>
                    <a:pt x="40029" y="8109"/>
                  </a:cubicBezTo>
                  <a:cubicBezTo>
                    <a:pt x="39898" y="7931"/>
                    <a:pt x="39755" y="7740"/>
                    <a:pt x="39624" y="7561"/>
                  </a:cubicBezTo>
                  <a:cubicBezTo>
                    <a:pt x="39481" y="7383"/>
                    <a:pt x="39338" y="7204"/>
                    <a:pt x="39184" y="7026"/>
                  </a:cubicBezTo>
                  <a:cubicBezTo>
                    <a:pt x="39041" y="6847"/>
                    <a:pt x="38886" y="6668"/>
                    <a:pt x="38719" y="6502"/>
                  </a:cubicBezTo>
                  <a:cubicBezTo>
                    <a:pt x="38564" y="6335"/>
                    <a:pt x="38398" y="6168"/>
                    <a:pt x="38243" y="6002"/>
                  </a:cubicBezTo>
                  <a:cubicBezTo>
                    <a:pt x="38076" y="5835"/>
                    <a:pt x="37898" y="5668"/>
                    <a:pt x="37731" y="5514"/>
                  </a:cubicBezTo>
                  <a:cubicBezTo>
                    <a:pt x="37552" y="5359"/>
                    <a:pt x="37386" y="5204"/>
                    <a:pt x="37195" y="5049"/>
                  </a:cubicBezTo>
                  <a:cubicBezTo>
                    <a:pt x="37017" y="4894"/>
                    <a:pt x="36838" y="4752"/>
                    <a:pt x="36648" y="4597"/>
                  </a:cubicBezTo>
                  <a:cubicBezTo>
                    <a:pt x="36469" y="4454"/>
                    <a:pt x="36278" y="4311"/>
                    <a:pt x="36088" y="4180"/>
                  </a:cubicBezTo>
                  <a:cubicBezTo>
                    <a:pt x="35897" y="4037"/>
                    <a:pt x="35695" y="3906"/>
                    <a:pt x="35505" y="3763"/>
                  </a:cubicBezTo>
                  <a:cubicBezTo>
                    <a:pt x="35302" y="3632"/>
                    <a:pt x="35100" y="3513"/>
                    <a:pt x="34897" y="3382"/>
                  </a:cubicBezTo>
                  <a:cubicBezTo>
                    <a:pt x="34695" y="3263"/>
                    <a:pt x="34493" y="3132"/>
                    <a:pt x="34290" y="3025"/>
                  </a:cubicBezTo>
                  <a:cubicBezTo>
                    <a:pt x="34076" y="2906"/>
                    <a:pt x="33873" y="2787"/>
                    <a:pt x="33659" y="2680"/>
                  </a:cubicBezTo>
                  <a:cubicBezTo>
                    <a:pt x="33445" y="2573"/>
                    <a:pt x="33242" y="2466"/>
                    <a:pt x="33028" y="2358"/>
                  </a:cubicBezTo>
                  <a:cubicBezTo>
                    <a:pt x="32814" y="2263"/>
                    <a:pt x="32599" y="2168"/>
                    <a:pt x="32373" y="2073"/>
                  </a:cubicBezTo>
                  <a:cubicBezTo>
                    <a:pt x="32159" y="1977"/>
                    <a:pt x="31945" y="1882"/>
                    <a:pt x="31718" y="1799"/>
                  </a:cubicBezTo>
                  <a:cubicBezTo>
                    <a:pt x="31504" y="1715"/>
                    <a:pt x="31290" y="1632"/>
                    <a:pt x="31064" y="1561"/>
                  </a:cubicBezTo>
                  <a:cubicBezTo>
                    <a:pt x="30849" y="1477"/>
                    <a:pt x="30623" y="1406"/>
                    <a:pt x="30397" y="1334"/>
                  </a:cubicBezTo>
                  <a:cubicBezTo>
                    <a:pt x="30171" y="1275"/>
                    <a:pt x="29956" y="1203"/>
                    <a:pt x="29730" y="1144"/>
                  </a:cubicBezTo>
                  <a:cubicBezTo>
                    <a:pt x="29504" y="1084"/>
                    <a:pt x="29290" y="1037"/>
                    <a:pt x="29063" y="977"/>
                  </a:cubicBezTo>
                  <a:cubicBezTo>
                    <a:pt x="28837" y="930"/>
                    <a:pt x="28611" y="882"/>
                    <a:pt x="28397" y="846"/>
                  </a:cubicBezTo>
                  <a:cubicBezTo>
                    <a:pt x="28170" y="799"/>
                    <a:pt x="27944" y="763"/>
                    <a:pt x="27718" y="739"/>
                  </a:cubicBezTo>
                  <a:cubicBezTo>
                    <a:pt x="27539" y="715"/>
                    <a:pt x="27361" y="692"/>
                    <a:pt x="27182" y="668"/>
                  </a:cubicBezTo>
                  <a:cubicBezTo>
                    <a:pt x="20872" y="1"/>
                    <a:pt x="16395" y="4906"/>
                    <a:pt x="14692" y="10467"/>
                  </a:cubicBezTo>
                  <a:moveTo>
                    <a:pt x="9787" y="23932"/>
                  </a:moveTo>
                  <a:cubicBezTo>
                    <a:pt x="10192" y="24135"/>
                    <a:pt x="10692" y="24087"/>
                    <a:pt x="11085" y="23873"/>
                  </a:cubicBezTo>
                  <a:cubicBezTo>
                    <a:pt x="11490" y="23671"/>
                    <a:pt x="11799" y="23325"/>
                    <a:pt x="12037" y="22944"/>
                  </a:cubicBezTo>
                  <a:cubicBezTo>
                    <a:pt x="12395" y="22373"/>
                    <a:pt x="12609" y="21718"/>
                    <a:pt x="12656" y="21051"/>
                  </a:cubicBezTo>
                  <a:cubicBezTo>
                    <a:pt x="12692" y="20527"/>
                    <a:pt x="12597" y="19956"/>
                    <a:pt x="12216" y="19611"/>
                  </a:cubicBezTo>
                  <a:cubicBezTo>
                    <a:pt x="11764" y="19206"/>
                    <a:pt x="11037" y="19265"/>
                    <a:pt x="10537" y="19599"/>
                  </a:cubicBezTo>
                  <a:cubicBezTo>
                    <a:pt x="10037" y="19932"/>
                    <a:pt x="9739" y="20492"/>
                    <a:pt x="9525" y="21063"/>
                  </a:cubicBezTo>
                  <a:cubicBezTo>
                    <a:pt x="9239" y="21885"/>
                    <a:pt x="8739" y="23409"/>
                    <a:pt x="9787" y="23932"/>
                  </a:cubicBezTo>
                  <a:close/>
                  <a:moveTo>
                    <a:pt x="18610" y="33541"/>
                  </a:moveTo>
                  <a:cubicBezTo>
                    <a:pt x="18133" y="33862"/>
                    <a:pt x="17836" y="34398"/>
                    <a:pt x="17705" y="34946"/>
                  </a:cubicBezTo>
                  <a:cubicBezTo>
                    <a:pt x="17633" y="35291"/>
                    <a:pt x="17633" y="35684"/>
                    <a:pt x="17883" y="35922"/>
                  </a:cubicBezTo>
                  <a:cubicBezTo>
                    <a:pt x="18026" y="36053"/>
                    <a:pt x="18217" y="36113"/>
                    <a:pt x="18407" y="36148"/>
                  </a:cubicBezTo>
                  <a:cubicBezTo>
                    <a:pt x="18562" y="36184"/>
                    <a:pt x="18717" y="36208"/>
                    <a:pt x="18883" y="36184"/>
                  </a:cubicBezTo>
                  <a:cubicBezTo>
                    <a:pt x="19193" y="36160"/>
                    <a:pt x="19491" y="35982"/>
                    <a:pt x="19705" y="35755"/>
                  </a:cubicBezTo>
                  <a:cubicBezTo>
                    <a:pt x="19919" y="35517"/>
                    <a:pt x="20074" y="35231"/>
                    <a:pt x="20217" y="34958"/>
                  </a:cubicBezTo>
                  <a:cubicBezTo>
                    <a:pt x="20336" y="34708"/>
                    <a:pt x="20443" y="34458"/>
                    <a:pt x="20467" y="34184"/>
                  </a:cubicBezTo>
                  <a:cubicBezTo>
                    <a:pt x="20562" y="33136"/>
                    <a:pt x="19253" y="33112"/>
                    <a:pt x="18610" y="33541"/>
                  </a:cubicBezTo>
                  <a:close/>
                  <a:moveTo>
                    <a:pt x="37707" y="22694"/>
                  </a:moveTo>
                  <a:cubicBezTo>
                    <a:pt x="38303" y="22563"/>
                    <a:pt x="38874" y="22373"/>
                    <a:pt x="39374" y="22075"/>
                  </a:cubicBezTo>
                  <a:cubicBezTo>
                    <a:pt x="39874" y="21766"/>
                    <a:pt x="40291" y="21325"/>
                    <a:pt x="40469" y="20813"/>
                  </a:cubicBezTo>
                  <a:cubicBezTo>
                    <a:pt x="40708" y="20134"/>
                    <a:pt x="40505" y="19372"/>
                    <a:pt x="40005" y="18825"/>
                  </a:cubicBezTo>
                  <a:cubicBezTo>
                    <a:pt x="39505" y="18277"/>
                    <a:pt x="38743" y="17956"/>
                    <a:pt x="37957" y="17884"/>
                  </a:cubicBezTo>
                  <a:cubicBezTo>
                    <a:pt x="37183" y="17813"/>
                    <a:pt x="36386" y="17991"/>
                    <a:pt x="35695" y="18325"/>
                  </a:cubicBezTo>
                  <a:cubicBezTo>
                    <a:pt x="34885" y="18718"/>
                    <a:pt x="34207" y="19325"/>
                    <a:pt x="33766" y="20039"/>
                  </a:cubicBezTo>
                  <a:cubicBezTo>
                    <a:pt x="33623" y="20265"/>
                    <a:pt x="33504" y="20503"/>
                    <a:pt x="33445" y="20754"/>
                  </a:cubicBezTo>
                  <a:cubicBezTo>
                    <a:pt x="32921" y="22992"/>
                    <a:pt x="36100" y="23051"/>
                    <a:pt x="37707" y="22694"/>
                  </a:cubicBezTo>
                  <a:close/>
                  <a:moveTo>
                    <a:pt x="26372" y="5264"/>
                  </a:moveTo>
                  <a:cubicBezTo>
                    <a:pt x="25384" y="4918"/>
                    <a:pt x="24217" y="5168"/>
                    <a:pt x="23479" y="5918"/>
                  </a:cubicBezTo>
                  <a:cubicBezTo>
                    <a:pt x="22753" y="6668"/>
                    <a:pt x="22539" y="7883"/>
                    <a:pt x="23003" y="8812"/>
                  </a:cubicBezTo>
                  <a:cubicBezTo>
                    <a:pt x="23277" y="9371"/>
                    <a:pt x="23801" y="9824"/>
                    <a:pt x="24420" y="9907"/>
                  </a:cubicBezTo>
                  <a:cubicBezTo>
                    <a:pt x="25610" y="10062"/>
                    <a:pt x="26670" y="9288"/>
                    <a:pt x="27170" y="8240"/>
                  </a:cubicBezTo>
                  <a:cubicBezTo>
                    <a:pt x="27658" y="7192"/>
                    <a:pt x="27658" y="5692"/>
                    <a:pt x="26372" y="5264"/>
                  </a:cubicBezTo>
                  <a:close/>
                </a:path>
              </a:pathLst>
            </a:custGeom>
            <a:solidFill>
              <a:schemeClr val="lt1"/>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388750" y="1307125"/>
              <a:ext cx="1096300" cy="1229650"/>
            </a:xfrm>
            <a:custGeom>
              <a:avLst/>
              <a:gdLst/>
              <a:ahLst/>
              <a:cxnLst/>
              <a:rect l="l" t="t" r="r" b="b"/>
              <a:pathLst>
                <a:path w="43852" h="49186" fill="none" extrusionOk="0">
                  <a:moveTo>
                    <a:pt x="43756" y="48983"/>
                  </a:moveTo>
                  <a:cubicBezTo>
                    <a:pt x="33910" y="43197"/>
                    <a:pt x="28290" y="32731"/>
                    <a:pt x="22599" y="23230"/>
                  </a:cubicBezTo>
                  <a:cubicBezTo>
                    <a:pt x="19598" y="18217"/>
                    <a:pt x="16693" y="13098"/>
                    <a:pt x="12812" y="8692"/>
                  </a:cubicBezTo>
                  <a:cubicBezTo>
                    <a:pt x="11121" y="6787"/>
                    <a:pt x="9276" y="5013"/>
                    <a:pt x="7228" y="3501"/>
                  </a:cubicBezTo>
                  <a:cubicBezTo>
                    <a:pt x="5370" y="2132"/>
                    <a:pt x="3168" y="620"/>
                    <a:pt x="882" y="144"/>
                  </a:cubicBezTo>
                  <a:cubicBezTo>
                    <a:pt x="191" y="1"/>
                    <a:pt x="1" y="930"/>
                    <a:pt x="537" y="1239"/>
                  </a:cubicBezTo>
                  <a:cubicBezTo>
                    <a:pt x="2942" y="2692"/>
                    <a:pt x="5394" y="3751"/>
                    <a:pt x="7609" y="5549"/>
                  </a:cubicBezTo>
                  <a:cubicBezTo>
                    <a:pt x="9645" y="7216"/>
                    <a:pt x="11478" y="9133"/>
                    <a:pt x="13133" y="11181"/>
                  </a:cubicBezTo>
                  <a:cubicBezTo>
                    <a:pt x="16943" y="15884"/>
                    <a:pt x="19932" y="21206"/>
                    <a:pt x="23170" y="26290"/>
                  </a:cubicBezTo>
                  <a:cubicBezTo>
                    <a:pt x="28481" y="34636"/>
                    <a:pt x="34410" y="44733"/>
                    <a:pt x="43697" y="49138"/>
                  </a:cubicBezTo>
                  <a:cubicBezTo>
                    <a:pt x="43792" y="49186"/>
                    <a:pt x="43851" y="49031"/>
                    <a:pt x="43768" y="48983"/>
                  </a:cubicBezTo>
                  <a:close/>
                </a:path>
              </a:pathLst>
            </a:custGeom>
            <a:solidFill>
              <a:schemeClr val="lt1"/>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489325" y="2184725"/>
              <a:ext cx="38725" cy="31925"/>
            </a:xfrm>
            <a:custGeom>
              <a:avLst/>
              <a:gdLst/>
              <a:ahLst/>
              <a:cxnLst/>
              <a:rect l="l" t="t" r="r" b="b"/>
              <a:pathLst>
                <a:path w="1549" h="1277" extrusionOk="0">
                  <a:moveTo>
                    <a:pt x="37" y="1"/>
                  </a:moveTo>
                  <a:cubicBezTo>
                    <a:pt x="17" y="1"/>
                    <a:pt x="1" y="26"/>
                    <a:pt x="19" y="44"/>
                  </a:cubicBezTo>
                  <a:lnTo>
                    <a:pt x="1483" y="1270"/>
                  </a:lnTo>
                  <a:cubicBezTo>
                    <a:pt x="1490" y="1275"/>
                    <a:pt x="1497" y="1277"/>
                    <a:pt x="1503" y="1277"/>
                  </a:cubicBezTo>
                  <a:cubicBezTo>
                    <a:pt x="1530" y="1277"/>
                    <a:pt x="1548" y="1242"/>
                    <a:pt x="1519" y="1223"/>
                  </a:cubicBezTo>
                  <a:cubicBezTo>
                    <a:pt x="1031" y="818"/>
                    <a:pt x="543" y="413"/>
                    <a:pt x="55" y="8"/>
                  </a:cubicBezTo>
                  <a:cubicBezTo>
                    <a:pt x="49" y="3"/>
                    <a:pt x="43" y="1"/>
                    <a:pt x="3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6650" y="3715975"/>
            <a:ext cx="1746675" cy="1445450"/>
            <a:chOff x="763475" y="1235400"/>
            <a:chExt cx="1746675" cy="1445450"/>
          </a:xfrm>
        </p:grpSpPr>
        <p:sp>
          <p:nvSpPr>
            <p:cNvPr id="32" name="Google Shape;32;p2"/>
            <p:cNvSpPr/>
            <p:nvPr/>
          </p:nvSpPr>
          <p:spPr>
            <a:xfrm>
              <a:off x="763475" y="1380350"/>
              <a:ext cx="1746675" cy="1183800"/>
            </a:xfrm>
            <a:custGeom>
              <a:avLst/>
              <a:gdLst/>
              <a:ahLst/>
              <a:cxnLst/>
              <a:rect l="l" t="t" r="r" b="b"/>
              <a:pathLst>
                <a:path w="69867" h="47352" fill="none" extrusionOk="0">
                  <a:moveTo>
                    <a:pt x="1" y="47352"/>
                  </a:moveTo>
                  <a:cubicBezTo>
                    <a:pt x="9299" y="39553"/>
                    <a:pt x="18205" y="31005"/>
                    <a:pt x="26944" y="22599"/>
                  </a:cubicBezTo>
                  <a:cubicBezTo>
                    <a:pt x="29159" y="20468"/>
                    <a:pt x="31374" y="18336"/>
                    <a:pt x="33421" y="16039"/>
                  </a:cubicBezTo>
                  <a:cubicBezTo>
                    <a:pt x="35112" y="14145"/>
                    <a:pt x="36684" y="12133"/>
                    <a:pt x="38493" y="10359"/>
                  </a:cubicBezTo>
                  <a:cubicBezTo>
                    <a:pt x="46566" y="2465"/>
                    <a:pt x="58591" y="1"/>
                    <a:pt x="69866" y="382"/>
                  </a:cubicBezTo>
                  <a:lnTo>
                    <a:pt x="67378" y="5871"/>
                  </a:lnTo>
                  <a:cubicBezTo>
                    <a:pt x="66021" y="8859"/>
                    <a:pt x="64485" y="12050"/>
                    <a:pt x="61592" y="13586"/>
                  </a:cubicBezTo>
                  <a:cubicBezTo>
                    <a:pt x="59127" y="14896"/>
                    <a:pt x="56115" y="14753"/>
                    <a:pt x="53531" y="15812"/>
                  </a:cubicBezTo>
                  <a:cubicBezTo>
                    <a:pt x="51174" y="16789"/>
                    <a:pt x="49257" y="18729"/>
                    <a:pt x="46792" y="19337"/>
                  </a:cubicBezTo>
                  <a:cubicBezTo>
                    <a:pt x="44447" y="19920"/>
                    <a:pt x="42006" y="19206"/>
                    <a:pt x="39601" y="19003"/>
                  </a:cubicBezTo>
                  <a:cubicBezTo>
                    <a:pt x="35243" y="18634"/>
                    <a:pt x="30076" y="20170"/>
                    <a:pt x="26956" y="22587"/>
                  </a:cubicBez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291525" y="1235400"/>
              <a:ext cx="332500" cy="849825"/>
            </a:xfrm>
            <a:custGeom>
              <a:avLst/>
              <a:gdLst/>
              <a:ahLst/>
              <a:cxnLst/>
              <a:rect l="l" t="t" r="r" b="b"/>
              <a:pathLst>
                <a:path w="13300" h="33993" fill="none" extrusionOk="0">
                  <a:moveTo>
                    <a:pt x="1798" y="32266"/>
                  </a:moveTo>
                  <a:cubicBezTo>
                    <a:pt x="4572" y="29135"/>
                    <a:pt x="7418" y="26075"/>
                    <a:pt x="9561" y="22479"/>
                  </a:cubicBezTo>
                  <a:cubicBezTo>
                    <a:pt x="11704" y="18884"/>
                    <a:pt x="13216" y="14812"/>
                    <a:pt x="13276" y="10633"/>
                  </a:cubicBezTo>
                  <a:cubicBezTo>
                    <a:pt x="13300" y="8823"/>
                    <a:pt x="13038" y="6978"/>
                    <a:pt x="12157" y="5394"/>
                  </a:cubicBezTo>
                  <a:cubicBezTo>
                    <a:pt x="11109" y="3489"/>
                    <a:pt x="9228" y="2060"/>
                    <a:pt x="8537" y="1"/>
                  </a:cubicBezTo>
                  <a:cubicBezTo>
                    <a:pt x="7084" y="5906"/>
                    <a:pt x="5382" y="11740"/>
                    <a:pt x="3429" y="17491"/>
                  </a:cubicBezTo>
                  <a:cubicBezTo>
                    <a:pt x="2715" y="19634"/>
                    <a:pt x="1953" y="21789"/>
                    <a:pt x="1715" y="24039"/>
                  </a:cubicBezTo>
                  <a:cubicBezTo>
                    <a:pt x="1596" y="25230"/>
                    <a:pt x="1631" y="26432"/>
                    <a:pt x="1524" y="27623"/>
                  </a:cubicBezTo>
                  <a:cubicBezTo>
                    <a:pt x="1322" y="29826"/>
                    <a:pt x="655" y="31873"/>
                    <a:pt x="0" y="33993"/>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062325" y="1386025"/>
              <a:ext cx="233675" cy="819175"/>
            </a:xfrm>
            <a:custGeom>
              <a:avLst/>
              <a:gdLst/>
              <a:ahLst/>
              <a:cxnLst/>
              <a:rect l="l" t="t" r="r" b="b"/>
              <a:pathLst>
                <a:path w="9347" h="32767" fill="none" extrusionOk="0">
                  <a:moveTo>
                    <a:pt x="8359" y="22265"/>
                  </a:moveTo>
                  <a:cubicBezTo>
                    <a:pt x="9037" y="18895"/>
                    <a:pt x="9347" y="15407"/>
                    <a:pt x="8668" y="12037"/>
                  </a:cubicBezTo>
                  <a:cubicBezTo>
                    <a:pt x="7799" y="7775"/>
                    <a:pt x="5394" y="4001"/>
                    <a:pt x="3025" y="333"/>
                  </a:cubicBezTo>
                  <a:cubicBezTo>
                    <a:pt x="2929" y="179"/>
                    <a:pt x="2751" y="0"/>
                    <a:pt x="2584" y="83"/>
                  </a:cubicBezTo>
                  <a:cubicBezTo>
                    <a:pt x="2513" y="131"/>
                    <a:pt x="2465" y="214"/>
                    <a:pt x="2429" y="286"/>
                  </a:cubicBezTo>
                  <a:cubicBezTo>
                    <a:pt x="393" y="5072"/>
                    <a:pt x="0" y="10775"/>
                    <a:pt x="2417" y="15371"/>
                  </a:cubicBezTo>
                  <a:cubicBezTo>
                    <a:pt x="3060" y="16585"/>
                    <a:pt x="3882" y="17728"/>
                    <a:pt x="4263" y="19038"/>
                  </a:cubicBezTo>
                  <a:cubicBezTo>
                    <a:pt x="4775" y="20848"/>
                    <a:pt x="4394" y="22765"/>
                    <a:pt x="4049" y="24598"/>
                  </a:cubicBezTo>
                  <a:cubicBezTo>
                    <a:pt x="3584" y="27051"/>
                    <a:pt x="2882" y="30420"/>
                    <a:pt x="4072" y="32766"/>
                  </a:cubicBezTo>
                  <a:cubicBezTo>
                    <a:pt x="4775" y="32242"/>
                    <a:pt x="6311" y="29051"/>
                    <a:pt x="6763" y="27896"/>
                  </a:cubicBezTo>
                  <a:cubicBezTo>
                    <a:pt x="7454" y="26075"/>
                    <a:pt x="7966" y="24182"/>
                    <a:pt x="8347" y="22265"/>
                  </a:cubicBezTo>
                  <a:close/>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17650" y="1647650"/>
              <a:ext cx="250350" cy="842400"/>
            </a:xfrm>
            <a:custGeom>
              <a:avLst/>
              <a:gdLst/>
              <a:ahLst/>
              <a:cxnLst/>
              <a:rect l="l" t="t" r="r" b="b"/>
              <a:pathLst>
                <a:path w="10014" h="33696" fill="none" extrusionOk="0">
                  <a:moveTo>
                    <a:pt x="4453" y="30945"/>
                  </a:moveTo>
                  <a:cubicBezTo>
                    <a:pt x="6108" y="28611"/>
                    <a:pt x="8240" y="25956"/>
                    <a:pt x="8549" y="23123"/>
                  </a:cubicBezTo>
                  <a:cubicBezTo>
                    <a:pt x="8763" y="21206"/>
                    <a:pt x="8406" y="19253"/>
                    <a:pt x="8799" y="17372"/>
                  </a:cubicBezTo>
                  <a:cubicBezTo>
                    <a:pt x="8990" y="16443"/>
                    <a:pt x="9347" y="15574"/>
                    <a:pt x="9537" y="14657"/>
                  </a:cubicBezTo>
                  <a:cubicBezTo>
                    <a:pt x="10014" y="12359"/>
                    <a:pt x="9359" y="9942"/>
                    <a:pt x="8204" y="7894"/>
                  </a:cubicBezTo>
                  <a:cubicBezTo>
                    <a:pt x="7037" y="5847"/>
                    <a:pt x="5418" y="4120"/>
                    <a:pt x="3810" y="2406"/>
                  </a:cubicBezTo>
                  <a:cubicBezTo>
                    <a:pt x="3048" y="1608"/>
                    <a:pt x="2298" y="810"/>
                    <a:pt x="1536" y="1"/>
                  </a:cubicBezTo>
                  <a:cubicBezTo>
                    <a:pt x="2072" y="2227"/>
                    <a:pt x="2417" y="4525"/>
                    <a:pt x="2179" y="6799"/>
                  </a:cubicBezTo>
                  <a:cubicBezTo>
                    <a:pt x="1953" y="8883"/>
                    <a:pt x="1251" y="10883"/>
                    <a:pt x="762" y="12931"/>
                  </a:cubicBezTo>
                  <a:cubicBezTo>
                    <a:pt x="274" y="14967"/>
                    <a:pt x="0" y="17134"/>
                    <a:pt x="632" y="19134"/>
                  </a:cubicBezTo>
                  <a:cubicBezTo>
                    <a:pt x="1084" y="20539"/>
                    <a:pt x="1965" y="21789"/>
                    <a:pt x="2310" y="23230"/>
                  </a:cubicBezTo>
                  <a:cubicBezTo>
                    <a:pt x="3132" y="26671"/>
                    <a:pt x="727" y="30231"/>
                    <a:pt x="1417" y="33695"/>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171275" y="1983100"/>
              <a:ext cx="879300" cy="363775"/>
            </a:xfrm>
            <a:custGeom>
              <a:avLst/>
              <a:gdLst/>
              <a:ahLst/>
              <a:cxnLst/>
              <a:rect l="l" t="t" r="r" b="b"/>
              <a:pathLst>
                <a:path w="35172" h="14551" fill="none" extrusionOk="0">
                  <a:moveTo>
                    <a:pt x="4691" y="4192"/>
                  </a:moveTo>
                  <a:cubicBezTo>
                    <a:pt x="5537" y="4049"/>
                    <a:pt x="6251" y="3966"/>
                    <a:pt x="6989" y="3525"/>
                  </a:cubicBezTo>
                  <a:cubicBezTo>
                    <a:pt x="11930" y="584"/>
                    <a:pt x="18217" y="1"/>
                    <a:pt x="23610" y="1989"/>
                  </a:cubicBezTo>
                  <a:cubicBezTo>
                    <a:pt x="27027" y="3239"/>
                    <a:pt x="30135" y="5466"/>
                    <a:pt x="33754" y="5835"/>
                  </a:cubicBezTo>
                  <a:cubicBezTo>
                    <a:pt x="34314" y="5883"/>
                    <a:pt x="35040" y="6026"/>
                    <a:pt x="35124" y="6585"/>
                  </a:cubicBezTo>
                  <a:cubicBezTo>
                    <a:pt x="35171" y="6883"/>
                    <a:pt x="35004" y="7157"/>
                    <a:pt x="34826" y="7395"/>
                  </a:cubicBezTo>
                  <a:cubicBezTo>
                    <a:pt x="34064" y="8490"/>
                    <a:pt x="33135" y="9455"/>
                    <a:pt x="32195" y="10395"/>
                  </a:cubicBezTo>
                  <a:cubicBezTo>
                    <a:pt x="31087" y="11479"/>
                    <a:pt x="29932" y="12538"/>
                    <a:pt x="28587" y="13312"/>
                  </a:cubicBezTo>
                  <a:cubicBezTo>
                    <a:pt x="27254" y="14086"/>
                    <a:pt x="25694" y="14550"/>
                    <a:pt x="24158" y="14396"/>
                  </a:cubicBezTo>
                  <a:cubicBezTo>
                    <a:pt x="21372" y="14110"/>
                    <a:pt x="19145" y="11860"/>
                    <a:pt x="16395" y="11371"/>
                  </a:cubicBezTo>
                  <a:cubicBezTo>
                    <a:pt x="14502" y="11038"/>
                    <a:pt x="12573" y="11586"/>
                    <a:pt x="10692" y="12002"/>
                  </a:cubicBezTo>
                  <a:cubicBezTo>
                    <a:pt x="8811" y="12431"/>
                    <a:pt x="6775" y="12717"/>
                    <a:pt x="5013" y="11919"/>
                  </a:cubicBezTo>
                  <a:cubicBezTo>
                    <a:pt x="3405" y="11181"/>
                    <a:pt x="2322" y="9645"/>
                    <a:pt x="893" y="8597"/>
                  </a:cubicBezTo>
                  <a:cubicBezTo>
                    <a:pt x="762" y="8490"/>
                    <a:pt x="607" y="8395"/>
                    <a:pt x="441" y="8419"/>
                  </a:cubicBezTo>
                  <a:cubicBezTo>
                    <a:pt x="274" y="8442"/>
                    <a:pt x="0" y="8514"/>
                    <a:pt x="107" y="8633"/>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63475" y="2368575"/>
              <a:ext cx="904600" cy="312275"/>
            </a:xfrm>
            <a:custGeom>
              <a:avLst/>
              <a:gdLst/>
              <a:ahLst/>
              <a:cxnLst/>
              <a:rect l="l" t="t" r="r" b="b"/>
              <a:pathLst>
                <a:path w="36184" h="12491" fill="none" extrusionOk="0">
                  <a:moveTo>
                    <a:pt x="2144" y="6001"/>
                  </a:moveTo>
                  <a:cubicBezTo>
                    <a:pt x="6573" y="3299"/>
                    <a:pt x="11204" y="441"/>
                    <a:pt x="16384" y="155"/>
                  </a:cubicBezTo>
                  <a:cubicBezTo>
                    <a:pt x="19158" y="1"/>
                    <a:pt x="21920" y="572"/>
                    <a:pt x="24623" y="1227"/>
                  </a:cubicBezTo>
                  <a:cubicBezTo>
                    <a:pt x="28456" y="2179"/>
                    <a:pt x="32255" y="3334"/>
                    <a:pt x="36029" y="4513"/>
                  </a:cubicBezTo>
                  <a:cubicBezTo>
                    <a:pt x="36184" y="4906"/>
                    <a:pt x="35874" y="5335"/>
                    <a:pt x="35576" y="5644"/>
                  </a:cubicBezTo>
                  <a:cubicBezTo>
                    <a:pt x="31016" y="10311"/>
                    <a:pt x="23789" y="12490"/>
                    <a:pt x="17610" y="10383"/>
                  </a:cubicBezTo>
                  <a:cubicBezTo>
                    <a:pt x="16145" y="9895"/>
                    <a:pt x="14681" y="9156"/>
                    <a:pt x="13145" y="9299"/>
                  </a:cubicBezTo>
                  <a:cubicBezTo>
                    <a:pt x="11669" y="9430"/>
                    <a:pt x="10323" y="10347"/>
                    <a:pt x="8847" y="10335"/>
                  </a:cubicBezTo>
                  <a:cubicBezTo>
                    <a:pt x="8097" y="10323"/>
                    <a:pt x="7371" y="10085"/>
                    <a:pt x="6668" y="9835"/>
                  </a:cubicBezTo>
                  <a:cubicBezTo>
                    <a:pt x="4465" y="9073"/>
                    <a:pt x="2203" y="8585"/>
                    <a:pt x="1" y="7823"/>
                  </a:cubicBez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a:off x="577075" y="2803712"/>
            <a:ext cx="289655" cy="212480"/>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765939">
            <a:off x="333689" y="3209417"/>
            <a:ext cx="424664" cy="420321"/>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7813" y="2971675"/>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6138" y="2545475"/>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2"/>
          <p:cNvGrpSpPr/>
          <p:nvPr/>
        </p:nvGrpSpPr>
        <p:grpSpPr>
          <a:xfrm>
            <a:off x="7042225" y="0"/>
            <a:ext cx="2101775" cy="1341250"/>
            <a:chOff x="4946725" y="3223150"/>
            <a:chExt cx="2101775" cy="1341250"/>
          </a:xfrm>
        </p:grpSpPr>
        <p:sp>
          <p:nvSpPr>
            <p:cNvPr id="43" name="Google Shape;43;p2"/>
            <p:cNvSpPr/>
            <p:nvPr/>
          </p:nvSpPr>
          <p:spPr>
            <a:xfrm>
              <a:off x="6649025" y="3491925"/>
              <a:ext cx="141725" cy="336375"/>
            </a:xfrm>
            <a:custGeom>
              <a:avLst/>
              <a:gdLst/>
              <a:ahLst/>
              <a:cxnLst/>
              <a:rect l="l" t="t" r="r" b="b"/>
              <a:pathLst>
                <a:path w="5669" h="13455" fill="none" extrusionOk="0">
                  <a:moveTo>
                    <a:pt x="3608" y="155"/>
                  </a:moveTo>
                  <a:cubicBezTo>
                    <a:pt x="3216" y="775"/>
                    <a:pt x="2513" y="1572"/>
                    <a:pt x="2334" y="1906"/>
                  </a:cubicBezTo>
                  <a:cubicBezTo>
                    <a:pt x="1751" y="2965"/>
                    <a:pt x="1334" y="4049"/>
                    <a:pt x="1049" y="5227"/>
                  </a:cubicBezTo>
                  <a:cubicBezTo>
                    <a:pt x="453" y="7799"/>
                    <a:pt x="310" y="10502"/>
                    <a:pt x="25" y="13121"/>
                  </a:cubicBezTo>
                  <a:cubicBezTo>
                    <a:pt x="1" y="13300"/>
                    <a:pt x="239" y="13455"/>
                    <a:pt x="382" y="13312"/>
                  </a:cubicBezTo>
                  <a:cubicBezTo>
                    <a:pt x="3954" y="9871"/>
                    <a:pt x="5668" y="4870"/>
                    <a:pt x="4775" y="1"/>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558850" y="3261850"/>
              <a:ext cx="198250" cy="196175"/>
            </a:xfrm>
            <a:custGeom>
              <a:avLst/>
              <a:gdLst/>
              <a:ahLst/>
              <a:cxnLst/>
              <a:rect l="l" t="t" r="r" b="b"/>
              <a:pathLst>
                <a:path w="7930" h="7847" fill="none" extrusionOk="0">
                  <a:moveTo>
                    <a:pt x="7930" y="7727"/>
                  </a:moveTo>
                  <a:cubicBezTo>
                    <a:pt x="7132" y="3893"/>
                    <a:pt x="4108" y="905"/>
                    <a:pt x="286" y="36"/>
                  </a:cubicBezTo>
                  <a:cubicBezTo>
                    <a:pt x="119" y="0"/>
                    <a:pt x="0" y="203"/>
                    <a:pt x="60" y="345"/>
                  </a:cubicBezTo>
                  <a:cubicBezTo>
                    <a:pt x="846" y="2215"/>
                    <a:pt x="1929" y="3917"/>
                    <a:pt x="3346" y="5382"/>
                  </a:cubicBezTo>
                  <a:cubicBezTo>
                    <a:pt x="4001" y="6048"/>
                    <a:pt x="4715" y="6656"/>
                    <a:pt x="5477" y="7191"/>
                  </a:cubicBezTo>
                  <a:cubicBezTo>
                    <a:pt x="5703" y="7346"/>
                    <a:pt x="6203" y="7584"/>
                    <a:pt x="6644" y="7846"/>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483825" y="3511575"/>
              <a:ext cx="154525" cy="415550"/>
            </a:xfrm>
            <a:custGeom>
              <a:avLst/>
              <a:gdLst/>
              <a:ahLst/>
              <a:cxnLst/>
              <a:rect l="l" t="t" r="r" b="b"/>
              <a:pathLst>
                <a:path w="6181" h="16622" fill="none" extrusionOk="0">
                  <a:moveTo>
                    <a:pt x="3144" y="239"/>
                  </a:moveTo>
                  <a:cubicBezTo>
                    <a:pt x="2192" y="2310"/>
                    <a:pt x="1453" y="4168"/>
                    <a:pt x="1180" y="6466"/>
                  </a:cubicBezTo>
                  <a:cubicBezTo>
                    <a:pt x="799" y="9728"/>
                    <a:pt x="953" y="13002"/>
                    <a:pt x="72" y="16193"/>
                  </a:cubicBezTo>
                  <a:cubicBezTo>
                    <a:pt x="1" y="16443"/>
                    <a:pt x="287" y="16622"/>
                    <a:pt x="477" y="16419"/>
                  </a:cubicBezTo>
                  <a:cubicBezTo>
                    <a:pt x="4525" y="12014"/>
                    <a:pt x="6180" y="5787"/>
                    <a:pt x="4740" y="0"/>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359425" y="3254400"/>
              <a:ext cx="239625" cy="227125"/>
            </a:xfrm>
            <a:custGeom>
              <a:avLst/>
              <a:gdLst/>
              <a:ahLst/>
              <a:cxnLst/>
              <a:rect l="l" t="t" r="r" b="b"/>
              <a:pathLst>
                <a:path w="9585" h="9085" fill="none" extrusionOk="0">
                  <a:moveTo>
                    <a:pt x="9585" y="8823"/>
                  </a:moveTo>
                  <a:cubicBezTo>
                    <a:pt x="8751" y="4191"/>
                    <a:pt x="4274" y="1905"/>
                    <a:pt x="369" y="96"/>
                  </a:cubicBezTo>
                  <a:cubicBezTo>
                    <a:pt x="191" y="0"/>
                    <a:pt x="0" y="215"/>
                    <a:pt x="71" y="393"/>
                  </a:cubicBezTo>
                  <a:cubicBezTo>
                    <a:pt x="1107" y="2632"/>
                    <a:pt x="2488" y="4668"/>
                    <a:pt x="4227" y="6418"/>
                  </a:cubicBezTo>
                  <a:cubicBezTo>
                    <a:pt x="4977" y="7168"/>
                    <a:pt x="5786" y="7870"/>
                    <a:pt x="6644" y="8490"/>
                  </a:cubicBezTo>
                  <a:cubicBezTo>
                    <a:pt x="6941" y="8704"/>
                    <a:pt x="7275" y="8883"/>
                    <a:pt x="7584" y="9085"/>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333525" y="3541350"/>
              <a:ext cx="131875" cy="490550"/>
            </a:xfrm>
            <a:custGeom>
              <a:avLst/>
              <a:gdLst/>
              <a:ahLst/>
              <a:cxnLst/>
              <a:rect l="l" t="t" r="r" b="b"/>
              <a:pathLst>
                <a:path w="5275" h="19622" fill="none" extrusionOk="0">
                  <a:moveTo>
                    <a:pt x="2882" y="298"/>
                  </a:moveTo>
                  <a:cubicBezTo>
                    <a:pt x="1608" y="2727"/>
                    <a:pt x="834" y="5370"/>
                    <a:pt x="691" y="8132"/>
                  </a:cubicBezTo>
                  <a:cubicBezTo>
                    <a:pt x="512" y="11859"/>
                    <a:pt x="1393" y="15621"/>
                    <a:pt x="72" y="19229"/>
                  </a:cubicBezTo>
                  <a:cubicBezTo>
                    <a:pt x="0" y="19407"/>
                    <a:pt x="238" y="19622"/>
                    <a:pt x="393" y="19467"/>
                  </a:cubicBezTo>
                  <a:cubicBezTo>
                    <a:pt x="2882" y="17097"/>
                    <a:pt x="4275" y="13966"/>
                    <a:pt x="4763" y="10597"/>
                  </a:cubicBezTo>
                  <a:cubicBezTo>
                    <a:pt x="5227" y="7370"/>
                    <a:pt x="5275" y="3119"/>
                    <a:pt x="3917" y="0"/>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143625" y="3223150"/>
              <a:ext cx="295000" cy="287850"/>
            </a:xfrm>
            <a:custGeom>
              <a:avLst/>
              <a:gdLst/>
              <a:ahLst/>
              <a:cxnLst/>
              <a:rect l="l" t="t" r="r" b="b"/>
              <a:pathLst>
                <a:path w="11800" h="11514" fill="none" extrusionOk="0">
                  <a:moveTo>
                    <a:pt x="11799" y="11168"/>
                  </a:moveTo>
                  <a:cubicBezTo>
                    <a:pt x="11597" y="8751"/>
                    <a:pt x="9549" y="6513"/>
                    <a:pt x="7941" y="4906"/>
                  </a:cubicBezTo>
                  <a:cubicBezTo>
                    <a:pt x="5786" y="2751"/>
                    <a:pt x="3191" y="1119"/>
                    <a:pt x="345" y="60"/>
                  </a:cubicBezTo>
                  <a:cubicBezTo>
                    <a:pt x="191" y="0"/>
                    <a:pt x="0" y="167"/>
                    <a:pt x="83" y="334"/>
                  </a:cubicBezTo>
                  <a:cubicBezTo>
                    <a:pt x="2465" y="4799"/>
                    <a:pt x="5810" y="8704"/>
                    <a:pt x="10013" y="11514"/>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98675" y="3577350"/>
              <a:ext cx="161050" cy="567350"/>
            </a:xfrm>
            <a:custGeom>
              <a:avLst/>
              <a:gdLst/>
              <a:ahLst/>
              <a:cxnLst/>
              <a:rect l="l" t="t" r="r" b="b"/>
              <a:pathLst>
                <a:path w="6442" h="22694" fill="none" extrusionOk="0">
                  <a:moveTo>
                    <a:pt x="1858" y="370"/>
                  </a:moveTo>
                  <a:cubicBezTo>
                    <a:pt x="1799" y="572"/>
                    <a:pt x="1715" y="810"/>
                    <a:pt x="1608" y="1108"/>
                  </a:cubicBezTo>
                  <a:cubicBezTo>
                    <a:pt x="1275" y="2060"/>
                    <a:pt x="965" y="3013"/>
                    <a:pt x="715" y="3989"/>
                  </a:cubicBezTo>
                  <a:cubicBezTo>
                    <a:pt x="251" y="5763"/>
                    <a:pt x="1" y="7561"/>
                    <a:pt x="13" y="9395"/>
                  </a:cubicBezTo>
                  <a:cubicBezTo>
                    <a:pt x="48" y="13729"/>
                    <a:pt x="1227" y="18003"/>
                    <a:pt x="239" y="22313"/>
                  </a:cubicBezTo>
                  <a:cubicBezTo>
                    <a:pt x="167" y="22575"/>
                    <a:pt x="560" y="22694"/>
                    <a:pt x="703" y="22503"/>
                  </a:cubicBezTo>
                  <a:cubicBezTo>
                    <a:pt x="5418" y="16026"/>
                    <a:pt x="6442" y="7323"/>
                    <a:pt x="3239" y="1"/>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10825" y="3257075"/>
              <a:ext cx="452175" cy="298275"/>
            </a:xfrm>
            <a:custGeom>
              <a:avLst/>
              <a:gdLst/>
              <a:ahLst/>
              <a:cxnLst/>
              <a:rect l="l" t="t" r="r" b="b"/>
              <a:pathLst>
                <a:path w="18087" h="11931" fill="none" extrusionOk="0">
                  <a:moveTo>
                    <a:pt x="18086" y="11562"/>
                  </a:moveTo>
                  <a:cubicBezTo>
                    <a:pt x="13574" y="5966"/>
                    <a:pt x="7418" y="1953"/>
                    <a:pt x="465" y="72"/>
                  </a:cubicBezTo>
                  <a:cubicBezTo>
                    <a:pt x="203" y="1"/>
                    <a:pt x="1" y="251"/>
                    <a:pt x="156" y="489"/>
                  </a:cubicBezTo>
                  <a:cubicBezTo>
                    <a:pt x="4001" y="6239"/>
                    <a:pt x="10562" y="8930"/>
                    <a:pt x="16515" y="11931"/>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48650" y="3619925"/>
              <a:ext cx="153325" cy="624200"/>
            </a:xfrm>
            <a:custGeom>
              <a:avLst/>
              <a:gdLst/>
              <a:ahLst/>
              <a:cxnLst/>
              <a:rect l="l" t="t" r="r" b="b"/>
              <a:pathLst>
                <a:path w="6133" h="24968" fill="none" extrusionOk="0">
                  <a:moveTo>
                    <a:pt x="1084" y="858"/>
                  </a:moveTo>
                  <a:cubicBezTo>
                    <a:pt x="1" y="3298"/>
                    <a:pt x="132" y="6168"/>
                    <a:pt x="561" y="8847"/>
                  </a:cubicBezTo>
                  <a:cubicBezTo>
                    <a:pt x="1001" y="11502"/>
                    <a:pt x="1537" y="14073"/>
                    <a:pt x="1453" y="16776"/>
                  </a:cubicBezTo>
                  <a:cubicBezTo>
                    <a:pt x="1370" y="19407"/>
                    <a:pt x="906" y="22003"/>
                    <a:pt x="453" y="24587"/>
                  </a:cubicBezTo>
                  <a:cubicBezTo>
                    <a:pt x="394" y="24920"/>
                    <a:pt x="846" y="24968"/>
                    <a:pt x="989" y="24718"/>
                  </a:cubicBezTo>
                  <a:cubicBezTo>
                    <a:pt x="5121" y="17193"/>
                    <a:pt x="6133" y="8180"/>
                    <a:pt x="3561" y="0"/>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29275" y="3308275"/>
              <a:ext cx="499475" cy="284875"/>
            </a:xfrm>
            <a:custGeom>
              <a:avLst/>
              <a:gdLst/>
              <a:ahLst/>
              <a:cxnLst/>
              <a:rect l="l" t="t" r="r" b="b"/>
              <a:pathLst>
                <a:path w="19979" h="11395" fill="none" extrusionOk="0">
                  <a:moveTo>
                    <a:pt x="19979" y="11109"/>
                  </a:moveTo>
                  <a:cubicBezTo>
                    <a:pt x="19931" y="11061"/>
                    <a:pt x="19895" y="11026"/>
                    <a:pt x="19848" y="10978"/>
                  </a:cubicBezTo>
                  <a:cubicBezTo>
                    <a:pt x="19848" y="10966"/>
                    <a:pt x="19836" y="10954"/>
                    <a:pt x="19824" y="10954"/>
                  </a:cubicBezTo>
                  <a:cubicBezTo>
                    <a:pt x="14621" y="5477"/>
                    <a:pt x="7441" y="2691"/>
                    <a:pt x="500" y="96"/>
                  </a:cubicBezTo>
                  <a:cubicBezTo>
                    <a:pt x="274" y="0"/>
                    <a:pt x="0" y="298"/>
                    <a:pt x="191" y="501"/>
                  </a:cubicBezTo>
                  <a:cubicBezTo>
                    <a:pt x="5405" y="5823"/>
                    <a:pt x="11918" y="9645"/>
                    <a:pt x="19157" y="11395"/>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752500" y="3750300"/>
              <a:ext cx="142900" cy="613475"/>
            </a:xfrm>
            <a:custGeom>
              <a:avLst/>
              <a:gdLst/>
              <a:ahLst/>
              <a:cxnLst/>
              <a:rect l="l" t="t" r="r" b="b"/>
              <a:pathLst>
                <a:path w="5716" h="24539" fill="none" extrusionOk="0">
                  <a:moveTo>
                    <a:pt x="1274" y="810"/>
                  </a:moveTo>
                  <a:cubicBezTo>
                    <a:pt x="0" y="3679"/>
                    <a:pt x="500" y="7549"/>
                    <a:pt x="655" y="10513"/>
                  </a:cubicBezTo>
                  <a:cubicBezTo>
                    <a:pt x="917" y="15145"/>
                    <a:pt x="1691" y="19729"/>
                    <a:pt x="2917" y="24217"/>
                  </a:cubicBezTo>
                  <a:cubicBezTo>
                    <a:pt x="2977" y="24432"/>
                    <a:pt x="3322" y="24539"/>
                    <a:pt x="3417" y="24265"/>
                  </a:cubicBezTo>
                  <a:cubicBezTo>
                    <a:pt x="4989" y="19776"/>
                    <a:pt x="5715" y="15050"/>
                    <a:pt x="5465" y="10287"/>
                  </a:cubicBezTo>
                  <a:cubicBezTo>
                    <a:pt x="5334" y="7751"/>
                    <a:pt x="4953" y="5227"/>
                    <a:pt x="4263" y="2774"/>
                  </a:cubicBezTo>
                  <a:cubicBezTo>
                    <a:pt x="3977" y="1739"/>
                    <a:pt x="3655" y="715"/>
                    <a:pt x="2917" y="0"/>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26250" y="3602950"/>
              <a:ext cx="493525" cy="139925"/>
            </a:xfrm>
            <a:custGeom>
              <a:avLst/>
              <a:gdLst/>
              <a:ahLst/>
              <a:cxnLst/>
              <a:rect l="l" t="t" r="r" b="b"/>
              <a:pathLst>
                <a:path w="19741" h="5597" fill="none" extrusionOk="0">
                  <a:moveTo>
                    <a:pt x="19741" y="4561"/>
                  </a:moveTo>
                  <a:cubicBezTo>
                    <a:pt x="19289" y="3965"/>
                    <a:pt x="18538" y="3442"/>
                    <a:pt x="18098" y="3108"/>
                  </a:cubicBezTo>
                  <a:cubicBezTo>
                    <a:pt x="16800" y="2156"/>
                    <a:pt x="15288" y="1548"/>
                    <a:pt x="13740" y="1132"/>
                  </a:cubicBezTo>
                  <a:cubicBezTo>
                    <a:pt x="9454" y="1"/>
                    <a:pt x="4811" y="167"/>
                    <a:pt x="417" y="239"/>
                  </a:cubicBezTo>
                  <a:cubicBezTo>
                    <a:pt x="215" y="239"/>
                    <a:pt x="0" y="536"/>
                    <a:pt x="250" y="679"/>
                  </a:cubicBezTo>
                  <a:cubicBezTo>
                    <a:pt x="5751" y="3799"/>
                    <a:pt x="12085" y="5597"/>
                    <a:pt x="18431" y="5335"/>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15025" y="3674975"/>
              <a:ext cx="132775" cy="627500"/>
            </a:xfrm>
            <a:custGeom>
              <a:avLst/>
              <a:gdLst/>
              <a:ahLst/>
              <a:cxnLst/>
              <a:rect l="l" t="t" r="r" b="b"/>
              <a:pathLst>
                <a:path w="5311" h="25100" fill="none" extrusionOk="0">
                  <a:moveTo>
                    <a:pt x="1774" y="477"/>
                  </a:moveTo>
                  <a:cubicBezTo>
                    <a:pt x="441" y="3870"/>
                    <a:pt x="0" y="7478"/>
                    <a:pt x="488" y="11121"/>
                  </a:cubicBezTo>
                  <a:cubicBezTo>
                    <a:pt x="762" y="13193"/>
                    <a:pt x="1250" y="15253"/>
                    <a:pt x="1441" y="17348"/>
                  </a:cubicBezTo>
                  <a:cubicBezTo>
                    <a:pt x="1667" y="19825"/>
                    <a:pt x="1512" y="22301"/>
                    <a:pt x="1060" y="24742"/>
                  </a:cubicBezTo>
                  <a:cubicBezTo>
                    <a:pt x="1012" y="25016"/>
                    <a:pt x="1417" y="25099"/>
                    <a:pt x="1512" y="24849"/>
                  </a:cubicBezTo>
                  <a:cubicBezTo>
                    <a:pt x="4715" y="16979"/>
                    <a:pt x="5310" y="8169"/>
                    <a:pt x="2953" y="1"/>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448575" y="3455625"/>
              <a:ext cx="537300" cy="202725"/>
            </a:xfrm>
            <a:custGeom>
              <a:avLst/>
              <a:gdLst/>
              <a:ahLst/>
              <a:cxnLst/>
              <a:rect l="l" t="t" r="r" b="b"/>
              <a:pathLst>
                <a:path w="21492" h="8109" fill="none" extrusionOk="0">
                  <a:moveTo>
                    <a:pt x="21492" y="7334"/>
                  </a:moveTo>
                  <a:cubicBezTo>
                    <a:pt x="21158" y="6251"/>
                    <a:pt x="20099" y="5477"/>
                    <a:pt x="19182" y="4810"/>
                  </a:cubicBezTo>
                  <a:cubicBezTo>
                    <a:pt x="17598" y="3631"/>
                    <a:pt x="15801" y="2750"/>
                    <a:pt x="13943" y="2084"/>
                  </a:cubicBezTo>
                  <a:cubicBezTo>
                    <a:pt x="9597" y="536"/>
                    <a:pt x="4954" y="274"/>
                    <a:pt x="394" y="12"/>
                  </a:cubicBezTo>
                  <a:cubicBezTo>
                    <a:pt x="168" y="0"/>
                    <a:pt x="1" y="310"/>
                    <a:pt x="215" y="453"/>
                  </a:cubicBezTo>
                  <a:cubicBezTo>
                    <a:pt x="6133" y="4191"/>
                    <a:pt x="12800" y="6989"/>
                    <a:pt x="19730" y="8108"/>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564675" y="3828575"/>
              <a:ext cx="167900" cy="669150"/>
            </a:xfrm>
            <a:custGeom>
              <a:avLst/>
              <a:gdLst/>
              <a:ahLst/>
              <a:cxnLst/>
              <a:rect l="l" t="t" r="r" b="b"/>
              <a:pathLst>
                <a:path w="6716" h="26766" fill="none" extrusionOk="0">
                  <a:moveTo>
                    <a:pt x="3191" y="989"/>
                  </a:moveTo>
                  <a:cubicBezTo>
                    <a:pt x="0" y="8978"/>
                    <a:pt x="2894" y="17991"/>
                    <a:pt x="1739" y="26349"/>
                  </a:cubicBezTo>
                  <a:cubicBezTo>
                    <a:pt x="1715" y="26587"/>
                    <a:pt x="2072" y="26766"/>
                    <a:pt x="2203" y="26540"/>
                  </a:cubicBezTo>
                  <a:cubicBezTo>
                    <a:pt x="6715" y="18586"/>
                    <a:pt x="6489" y="8740"/>
                    <a:pt x="4763" y="1"/>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178325" y="3729450"/>
              <a:ext cx="501850" cy="142600"/>
            </a:xfrm>
            <a:custGeom>
              <a:avLst/>
              <a:gdLst/>
              <a:ahLst/>
              <a:cxnLst/>
              <a:rect l="l" t="t" r="r" b="b"/>
              <a:pathLst>
                <a:path w="20074" h="5704" fill="none" extrusionOk="0">
                  <a:moveTo>
                    <a:pt x="20074" y="2846"/>
                  </a:moveTo>
                  <a:cubicBezTo>
                    <a:pt x="18050" y="644"/>
                    <a:pt x="15181" y="1"/>
                    <a:pt x="12275" y="37"/>
                  </a:cubicBezTo>
                  <a:cubicBezTo>
                    <a:pt x="8275" y="96"/>
                    <a:pt x="4239" y="763"/>
                    <a:pt x="262" y="1180"/>
                  </a:cubicBezTo>
                  <a:cubicBezTo>
                    <a:pt x="48" y="1203"/>
                    <a:pt x="0" y="1561"/>
                    <a:pt x="214" y="1632"/>
                  </a:cubicBezTo>
                  <a:cubicBezTo>
                    <a:pt x="6322" y="3549"/>
                    <a:pt x="13204" y="5704"/>
                    <a:pt x="19467" y="3239"/>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441450" y="3925025"/>
              <a:ext cx="166700" cy="621225"/>
            </a:xfrm>
            <a:custGeom>
              <a:avLst/>
              <a:gdLst/>
              <a:ahLst/>
              <a:cxnLst/>
              <a:rect l="l" t="t" r="r" b="b"/>
              <a:pathLst>
                <a:path w="6668" h="24849" fill="none" extrusionOk="0">
                  <a:moveTo>
                    <a:pt x="2834" y="929"/>
                  </a:moveTo>
                  <a:cubicBezTo>
                    <a:pt x="1608" y="4132"/>
                    <a:pt x="2381" y="7965"/>
                    <a:pt x="2239" y="11287"/>
                  </a:cubicBezTo>
                  <a:cubicBezTo>
                    <a:pt x="2060" y="15716"/>
                    <a:pt x="1322" y="20098"/>
                    <a:pt x="84" y="24348"/>
                  </a:cubicBezTo>
                  <a:cubicBezTo>
                    <a:pt x="0" y="24670"/>
                    <a:pt x="429" y="24848"/>
                    <a:pt x="572" y="24539"/>
                  </a:cubicBezTo>
                  <a:cubicBezTo>
                    <a:pt x="4191" y="17181"/>
                    <a:pt x="6668" y="8073"/>
                    <a:pt x="4001" y="0"/>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077700" y="3817275"/>
              <a:ext cx="449800" cy="165800"/>
            </a:xfrm>
            <a:custGeom>
              <a:avLst/>
              <a:gdLst/>
              <a:ahLst/>
              <a:cxnLst/>
              <a:rect l="l" t="t" r="r" b="b"/>
              <a:pathLst>
                <a:path w="17992" h="6632" fill="none" extrusionOk="0">
                  <a:moveTo>
                    <a:pt x="17991" y="3762"/>
                  </a:moveTo>
                  <a:cubicBezTo>
                    <a:pt x="12967" y="0"/>
                    <a:pt x="5597" y="3322"/>
                    <a:pt x="286" y="4786"/>
                  </a:cubicBezTo>
                  <a:cubicBezTo>
                    <a:pt x="84" y="4834"/>
                    <a:pt x="1" y="5156"/>
                    <a:pt x="239" y="5239"/>
                  </a:cubicBezTo>
                  <a:cubicBezTo>
                    <a:pt x="2989" y="6168"/>
                    <a:pt x="5835" y="6632"/>
                    <a:pt x="8740" y="6549"/>
                  </a:cubicBezTo>
                  <a:cubicBezTo>
                    <a:pt x="10252" y="6513"/>
                    <a:pt x="11764" y="6322"/>
                    <a:pt x="13240" y="5977"/>
                  </a:cubicBezTo>
                  <a:cubicBezTo>
                    <a:pt x="14455" y="5703"/>
                    <a:pt x="15610" y="5215"/>
                    <a:pt x="16777" y="4810"/>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92575" y="3975325"/>
              <a:ext cx="462000" cy="589075"/>
            </a:xfrm>
            <a:custGeom>
              <a:avLst/>
              <a:gdLst/>
              <a:ahLst/>
              <a:cxnLst/>
              <a:rect l="l" t="t" r="r" b="b"/>
              <a:pathLst>
                <a:path w="18480" h="23563" fill="none" extrusionOk="0">
                  <a:moveTo>
                    <a:pt x="17908" y="393"/>
                  </a:moveTo>
                  <a:cubicBezTo>
                    <a:pt x="14836" y="0"/>
                    <a:pt x="11716" y="346"/>
                    <a:pt x="8799" y="1393"/>
                  </a:cubicBezTo>
                  <a:cubicBezTo>
                    <a:pt x="7442" y="1870"/>
                    <a:pt x="6120" y="2513"/>
                    <a:pt x="4906" y="3286"/>
                  </a:cubicBezTo>
                  <a:cubicBezTo>
                    <a:pt x="3370" y="4263"/>
                    <a:pt x="2048" y="5561"/>
                    <a:pt x="286" y="6096"/>
                  </a:cubicBezTo>
                  <a:cubicBezTo>
                    <a:pt x="1" y="6192"/>
                    <a:pt x="179" y="6573"/>
                    <a:pt x="417" y="6561"/>
                  </a:cubicBezTo>
                  <a:cubicBezTo>
                    <a:pt x="6073" y="6382"/>
                    <a:pt x="12288" y="4799"/>
                    <a:pt x="16931" y="1381"/>
                  </a:cubicBezTo>
                  <a:cubicBezTo>
                    <a:pt x="12490" y="7787"/>
                    <a:pt x="13443" y="16205"/>
                    <a:pt x="10157" y="23122"/>
                  </a:cubicBezTo>
                  <a:cubicBezTo>
                    <a:pt x="10026" y="23372"/>
                    <a:pt x="10407" y="23563"/>
                    <a:pt x="10561" y="23360"/>
                  </a:cubicBezTo>
                  <a:cubicBezTo>
                    <a:pt x="15407" y="17062"/>
                    <a:pt x="18479" y="9001"/>
                    <a:pt x="18217" y="989"/>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46725" y="4058075"/>
              <a:ext cx="418550" cy="483400"/>
            </a:xfrm>
            <a:custGeom>
              <a:avLst/>
              <a:gdLst/>
              <a:ahLst/>
              <a:cxnLst/>
              <a:rect l="l" t="t" r="r" b="b"/>
              <a:pathLst>
                <a:path w="16742" h="19336" fill="none" extrusionOk="0">
                  <a:moveTo>
                    <a:pt x="16741" y="167"/>
                  </a:moveTo>
                  <a:cubicBezTo>
                    <a:pt x="16694" y="60"/>
                    <a:pt x="16574" y="0"/>
                    <a:pt x="16444" y="48"/>
                  </a:cubicBezTo>
                  <a:cubicBezTo>
                    <a:pt x="12729" y="1524"/>
                    <a:pt x="9490" y="4108"/>
                    <a:pt x="7228" y="7406"/>
                  </a:cubicBezTo>
                  <a:cubicBezTo>
                    <a:pt x="4680" y="11121"/>
                    <a:pt x="3263" y="15502"/>
                    <a:pt x="168" y="18848"/>
                  </a:cubicBezTo>
                  <a:cubicBezTo>
                    <a:pt x="1" y="19038"/>
                    <a:pt x="263" y="19336"/>
                    <a:pt x="477" y="19229"/>
                  </a:cubicBezTo>
                  <a:cubicBezTo>
                    <a:pt x="7871" y="15526"/>
                    <a:pt x="14277" y="8787"/>
                    <a:pt x="16705" y="762"/>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308675" y="3436850"/>
              <a:ext cx="1739825" cy="694475"/>
            </a:xfrm>
            <a:custGeom>
              <a:avLst/>
              <a:gdLst/>
              <a:ahLst/>
              <a:cxnLst/>
              <a:rect l="l" t="t" r="r" b="b"/>
              <a:pathLst>
                <a:path w="69593" h="27779" fill="none" extrusionOk="0">
                  <a:moveTo>
                    <a:pt x="57187" y="2323"/>
                  </a:moveTo>
                  <a:cubicBezTo>
                    <a:pt x="58234" y="2216"/>
                    <a:pt x="59294" y="2108"/>
                    <a:pt x="60342" y="2025"/>
                  </a:cubicBezTo>
                  <a:cubicBezTo>
                    <a:pt x="63140" y="1799"/>
                    <a:pt x="66093" y="1954"/>
                    <a:pt x="68843" y="1406"/>
                  </a:cubicBezTo>
                  <a:cubicBezTo>
                    <a:pt x="69533" y="1275"/>
                    <a:pt x="69593" y="120"/>
                    <a:pt x="68819" y="108"/>
                  </a:cubicBezTo>
                  <a:cubicBezTo>
                    <a:pt x="63771" y="1"/>
                    <a:pt x="58556" y="608"/>
                    <a:pt x="53567" y="1251"/>
                  </a:cubicBezTo>
                  <a:cubicBezTo>
                    <a:pt x="48233" y="1942"/>
                    <a:pt x="42923" y="2978"/>
                    <a:pt x="37744" y="4430"/>
                  </a:cubicBezTo>
                  <a:cubicBezTo>
                    <a:pt x="28445" y="7038"/>
                    <a:pt x="19622" y="10990"/>
                    <a:pt x="11776" y="16646"/>
                  </a:cubicBezTo>
                  <a:cubicBezTo>
                    <a:pt x="7454" y="19765"/>
                    <a:pt x="3513" y="23516"/>
                    <a:pt x="72" y="27588"/>
                  </a:cubicBezTo>
                  <a:cubicBezTo>
                    <a:pt x="1" y="27671"/>
                    <a:pt x="144" y="27778"/>
                    <a:pt x="215" y="27695"/>
                  </a:cubicBezTo>
                  <a:cubicBezTo>
                    <a:pt x="13515" y="13336"/>
                    <a:pt x="32660" y="5728"/>
                    <a:pt x="51722" y="2989"/>
                  </a:cubicBezTo>
                  <a:cubicBezTo>
                    <a:pt x="53531" y="2727"/>
                    <a:pt x="55365" y="2501"/>
                    <a:pt x="57187" y="2323"/>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495"/>
        <p:cNvGrpSpPr/>
        <p:nvPr/>
      </p:nvGrpSpPr>
      <p:grpSpPr>
        <a:xfrm>
          <a:off x="0" y="0"/>
          <a:ext cx="0" cy="0"/>
          <a:chOff x="0" y="0"/>
          <a:chExt cx="0" cy="0"/>
        </a:xfrm>
      </p:grpSpPr>
      <p:sp>
        <p:nvSpPr>
          <p:cNvPr id="496" name="Google Shape;496;p17"/>
          <p:cNvSpPr txBox="1">
            <a:spLocks noGrp="1"/>
          </p:cNvSpPr>
          <p:nvPr>
            <p:ph type="title"/>
          </p:nvPr>
        </p:nvSpPr>
        <p:spPr>
          <a:xfrm flipH="1">
            <a:off x="2853950" y="2785849"/>
            <a:ext cx="4608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7" name="Google Shape;497;p17"/>
          <p:cNvSpPr txBox="1">
            <a:spLocks noGrp="1"/>
          </p:cNvSpPr>
          <p:nvPr>
            <p:ph type="title" idx="2" hasCustomPrompt="1"/>
          </p:nvPr>
        </p:nvSpPr>
        <p:spPr>
          <a:xfrm flipH="1">
            <a:off x="6087950" y="1646600"/>
            <a:ext cx="1374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8" name="Google Shape;498;p17"/>
          <p:cNvSpPr txBox="1">
            <a:spLocks noGrp="1"/>
          </p:cNvSpPr>
          <p:nvPr>
            <p:ph type="subTitle" idx="1"/>
          </p:nvPr>
        </p:nvSpPr>
        <p:spPr>
          <a:xfrm flipH="1">
            <a:off x="2853950" y="3308350"/>
            <a:ext cx="4608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7"/>
          <p:cNvSpPr/>
          <p:nvPr/>
        </p:nvSpPr>
        <p:spPr>
          <a:xfrm flipH="1">
            <a:off x="1669" y="3114600"/>
            <a:ext cx="1287000" cy="2028900"/>
          </a:xfrm>
          <a:prstGeom prst="round2SameRect">
            <a:avLst>
              <a:gd name="adj1" fmla="val 4855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7"/>
          <p:cNvSpPr/>
          <p:nvPr/>
        </p:nvSpPr>
        <p:spPr>
          <a:xfrm rot="5400000" flipH="1">
            <a:off x="-947152" y="2082059"/>
            <a:ext cx="2543523" cy="673009"/>
          </a:xfrm>
          <a:custGeom>
            <a:avLst/>
            <a:gdLst/>
            <a:ahLst/>
            <a:cxnLst/>
            <a:rect l="l" t="t" r="r" b="b"/>
            <a:pathLst>
              <a:path w="150282" h="20033" extrusionOk="0">
                <a:moveTo>
                  <a:pt x="87729" y="1"/>
                </a:moveTo>
                <a:cubicBezTo>
                  <a:pt x="85035" y="1"/>
                  <a:pt x="82303" y="470"/>
                  <a:pt x="79701" y="1173"/>
                </a:cubicBezTo>
                <a:cubicBezTo>
                  <a:pt x="74724" y="2518"/>
                  <a:pt x="69974" y="4650"/>
                  <a:pt x="64973" y="5876"/>
                </a:cubicBezTo>
                <a:cubicBezTo>
                  <a:pt x="61716" y="6664"/>
                  <a:pt x="58366" y="7070"/>
                  <a:pt x="55013" y="7070"/>
                </a:cubicBezTo>
                <a:cubicBezTo>
                  <a:pt x="53855" y="7070"/>
                  <a:pt x="52697" y="7021"/>
                  <a:pt x="51543" y="6924"/>
                </a:cubicBezTo>
                <a:cubicBezTo>
                  <a:pt x="45030" y="6388"/>
                  <a:pt x="38732" y="4340"/>
                  <a:pt x="32278" y="3257"/>
                </a:cubicBezTo>
                <a:cubicBezTo>
                  <a:pt x="29894" y="2856"/>
                  <a:pt x="27438" y="2601"/>
                  <a:pt x="25000" y="2601"/>
                </a:cubicBezTo>
                <a:cubicBezTo>
                  <a:pt x="20839" y="2601"/>
                  <a:pt x="16734" y="3346"/>
                  <a:pt x="13145" y="5388"/>
                </a:cubicBezTo>
                <a:cubicBezTo>
                  <a:pt x="8442" y="8067"/>
                  <a:pt x="5168" y="12651"/>
                  <a:pt x="2060" y="17092"/>
                </a:cubicBezTo>
                <a:cubicBezTo>
                  <a:pt x="1370" y="18068"/>
                  <a:pt x="691" y="19044"/>
                  <a:pt x="1" y="20032"/>
                </a:cubicBezTo>
                <a:lnTo>
                  <a:pt x="150281" y="19580"/>
                </a:lnTo>
                <a:cubicBezTo>
                  <a:pt x="147090" y="14925"/>
                  <a:pt x="141875" y="11341"/>
                  <a:pt x="136399" y="9936"/>
                </a:cubicBezTo>
                <a:cubicBezTo>
                  <a:pt x="133248" y="9135"/>
                  <a:pt x="130003" y="8826"/>
                  <a:pt x="126746" y="8826"/>
                </a:cubicBezTo>
                <a:cubicBezTo>
                  <a:pt x="124340" y="8826"/>
                  <a:pt x="121927" y="8994"/>
                  <a:pt x="119539" y="9257"/>
                </a:cubicBezTo>
                <a:cubicBezTo>
                  <a:pt x="117297" y="9504"/>
                  <a:pt x="115014" y="9830"/>
                  <a:pt x="112765" y="9830"/>
                </a:cubicBezTo>
                <a:cubicBezTo>
                  <a:pt x="111216" y="9830"/>
                  <a:pt x="109683" y="9675"/>
                  <a:pt x="108193" y="9234"/>
                </a:cubicBezTo>
                <a:cubicBezTo>
                  <a:pt x="103228" y="7757"/>
                  <a:pt x="99644" y="3388"/>
                  <a:pt x="94881" y="1352"/>
                </a:cubicBezTo>
                <a:cubicBezTo>
                  <a:pt x="92614" y="391"/>
                  <a:pt x="90187" y="1"/>
                  <a:pt x="87729" y="1"/>
                </a:cubicBez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17"/>
          <p:cNvGrpSpPr/>
          <p:nvPr/>
        </p:nvGrpSpPr>
        <p:grpSpPr>
          <a:xfrm rot="-8838117" flipH="1">
            <a:off x="269836" y="1685531"/>
            <a:ext cx="1004345" cy="991737"/>
            <a:chOff x="623875" y="3501825"/>
            <a:chExt cx="1129625" cy="1115550"/>
          </a:xfrm>
        </p:grpSpPr>
        <p:sp>
          <p:nvSpPr>
            <p:cNvPr id="502" name="Google Shape;502;p17"/>
            <p:cNvSpPr/>
            <p:nvPr/>
          </p:nvSpPr>
          <p:spPr>
            <a:xfrm>
              <a:off x="1216200" y="3930850"/>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7"/>
            <p:cNvSpPr/>
            <p:nvPr/>
          </p:nvSpPr>
          <p:spPr>
            <a:xfrm>
              <a:off x="1504650" y="3753250"/>
              <a:ext cx="197075" cy="176850"/>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7"/>
            <p:cNvSpPr/>
            <p:nvPr/>
          </p:nvSpPr>
          <p:spPr>
            <a:xfrm>
              <a:off x="1249850" y="3513275"/>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7"/>
            <p:cNvSpPr/>
            <p:nvPr/>
          </p:nvSpPr>
          <p:spPr>
            <a:xfrm>
              <a:off x="1563025" y="4091375"/>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p:nvPr/>
          </p:nvSpPr>
          <p:spPr>
            <a:xfrm>
              <a:off x="1425475" y="4305050"/>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a:off x="1096850" y="4385575"/>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7"/>
            <p:cNvSpPr/>
            <p:nvPr/>
          </p:nvSpPr>
          <p:spPr>
            <a:xfrm>
              <a:off x="950700" y="4105200"/>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7"/>
            <p:cNvSpPr/>
            <p:nvPr/>
          </p:nvSpPr>
          <p:spPr>
            <a:xfrm>
              <a:off x="884625" y="3732375"/>
              <a:ext cx="289650" cy="213725"/>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a:off x="623875" y="3501825"/>
              <a:ext cx="208975" cy="213950"/>
            </a:xfrm>
            <a:custGeom>
              <a:avLst/>
              <a:gdLst/>
              <a:ahLst/>
              <a:cxnLst/>
              <a:rect l="l" t="t" r="r" b="b"/>
              <a:pathLst>
                <a:path w="8359" h="8558" extrusionOk="0">
                  <a:moveTo>
                    <a:pt x="4034" y="1"/>
                  </a:moveTo>
                  <a:cubicBezTo>
                    <a:pt x="2734" y="1"/>
                    <a:pt x="1488" y="1001"/>
                    <a:pt x="858" y="2200"/>
                  </a:cubicBezTo>
                  <a:cubicBezTo>
                    <a:pt x="84" y="3665"/>
                    <a:pt x="1" y="5474"/>
                    <a:pt x="620" y="7010"/>
                  </a:cubicBezTo>
                  <a:cubicBezTo>
                    <a:pt x="1066" y="8116"/>
                    <a:pt x="2125" y="8557"/>
                    <a:pt x="3289" y="8557"/>
                  </a:cubicBezTo>
                  <a:cubicBezTo>
                    <a:pt x="4732" y="8557"/>
                    <a:pt x="6335" y="7880"/>
                    <a:pt x="7132" y="6951"/>
                  </a:cubicBezTo>
                  <a:cubicBezTo>
                    <a:pt x="8204" y="5701"/>
                    <a:pt x="8359" y="3748"/>
                    <a:pt x="7513" y="2343"/>
                  </a:cubicBezTo>
                  <a:cubicBezTo>
                    <a:pt x="7109" y="1676"/>
                    <a:pt x="6525" y="1141"/>
                    <a:pt x="5894" y="700"/>
                  </a:cubicBezTo>
                  <a:cubicBezTo>
                    <a:pt x="5525" y="438"/>
                    <a:pt x="5132" y="212"/>
                    <a:pt x="4703" y="93"/>
                  </a:cubicBezTo>
                  <a:cubicBezTo>
                    <a:pt x="4481" y="30"/>
                    <a:pt x="4257" y="1"/>
                    <a:pt x="4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7"/>
            <p:cNvSpPr/>
            <p:nvPr/>
          </p:nvSpPr>
          <p:spPr>
            <a:xfrm>
              <a:off x="627150" y="3909350"/>
              <a:ext cx="184625" cy="18037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7"/>
            <p:cNvSpPr/>
            <p:nvPr/>
          </p:nvSpPr>
          <p:spPr>
            <a:xfrm>
              <a:off x="728650" y="4299175"/>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7"/>
          <p:cNvSpPr/>
          <p:nvPr/>
        </p:nvSpPr>
        <p:spPr>
          <a:xfrm rot="10800000">
            <a:off x="5386950" y="-14584"/>
            <a:ext cx="3757050" cy="500825"/>
          </a:xfrm>
          <a:custGeom>
            <a:avLst/>
            <a:gdLst/>
            <a:ahLst/>
            <a:cxnLst/>
            <a:rect l="l" t="t" r="r" b="b"/>
            <a:pathLst>
              <a:path w="150282" h="20033" extrusionOk="0">
                <a:moveTo>
                  <a:pt x="87729" y="1"/>
                </a:moveTo>
                <a:cubicBezTo>
                  <a:pt x="85035" y="1"/>
                  <a:pt x="82303" y="470"/>
                  <a:pt x="79701" y="1173"/>
                </a:cubicBezTo>
                <a:cubicBezTo>
                  <a:pt x="74724" y="2518"/>
                  <a:pt x="69974" y="4650"/>
                  <a:pt x="64973" y="5876"/>
                </a:cubicBezTo>
                <a:cubicBezTo>
                  <a:pt x="61716" y="6664"/>
                  <a:pt x="58366" y="7070"/>
                  <a:pt x="55013" y="7070"/>
                </a:cubicBezTo>
                <a:cubicBezTo>
                  <a:pt x="53855" y="7070"/>
                  <a:pt x="52697" y="7021"/>
                  <a:pt x="51543" y="6924"/>
                </a:cubicBezTo>
                <a:cubicBezTo>
                  <a:pt x="45030" y="6388"/>
                  <a:pt x="38732" y="4340"/>
                  <a:pt x="32278" y="3257"/>
                </a:cubicBezTo>
                <a:cubicBezTo>
                  <a:pt x="29894" y="2856"/>
                  <a:pt x="27438" y="2601"/>
                  <a:pt x="25000" y="2601"/>
                </a:cubicBezTo>
                <a:cubicBezTo>
                  <a:pt x="20839" y="2601"/>
                  <a:pt x="16734" y="3346"/>
                  <a:pt x="13145" y="5388"/>
                </a:cubicBezTo>
                <a:cubicBezTo>
                  <a:pt x="8442" y="8067"/>
                  <a:pt x="5168" y="12651"/>
                  <a:pt x="2060" y="17092"/>
                </a:cubicBezTo>
                <a:cubicBezTo>
                  <a:pt x="1370" y="18068"/>
                  <a:pt x="691" y="19044"/>
                  <a:pt x="1" y="20032"/>
                </a:cubicBezTo>
                <a:lnTo>
                  <a:pt x="150281" y="19580"/>
                </a:lnTo>
                <a:cubicBezTo>
                  <a:pt x="147090" y="14925"/>
                  <a:pt x="141875" y="11341"/>
                  <a:pt x="136399" y="9936"/>
                </a:cubicBezTo>
                <a:cubicBezTo>
                  <a:pt x="133248" y="9135"/>
                  <a:pt x="130003" y="8826"/>
                  <a:pt x="126746" y="8826"/>
                </a:cubicBezTo>
                <a:cubicBezTo>
                  <a:pt x="124340" y="8826"/>
                  <a:pt x="121927" y="8994"/>
                  <a:pt x="119539" y="9257"/>
                </a:cubicBezTo>
                <a:cubicBezTo>
                  <a:pt x="117297" y="9504"/>
                  <a:pt x="115014" y="9830"/>
                  <a:pt x="112765" y="9830"/>
                </a:cubicBezTo>
                <a:cubicBezTo>
                  <a:pt x="111216" y="9830"/>
                  <a:pt x="109683" y="9675"/>
                  <a:pt x="108193" y="9234"/>
                </a:cubicBezTo>
                <a:cubicBezTo>
                  <a:pt x="103228" y="7757"/>
                  <a:pt x="99644" y="3388"/>
                  <a:pt x="94881" y="1352"/>
                </a:cubicBezTo>
                <a:cubicBezTo>
                  <a:pt x="92614" y="391"/>
                  <a:pt x="90187" y="1"/>
                  <a:pt x="87729" y="1"/>
                </a:cubicBez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17"/>
          <p:cNvGrpSpPr/>
          <p:nvPr/>
        </p:nvGrpSpPr>
        <p:grpSpPr>
          <a:xfrm>
            <a:off x="7770275" y="3553404"/>
            <a:ext cx="1373725" cy="1575500"/>
            <a:chOff x="3306050" y="1157725"/>
            <a:chExt cx="1373725" cy="1575500"/>
          </a:xfrm>
        </p:grpSpPr>
        <p:sp>
          <p:nvSpPr>
            <p:cNvPr id="515" name="Google Shape;515;p17"/>
            <p:cNvSpPr/>
            <p:nvPr/>
          </p:nvSpPr>
          <p:spPr>
            <a:xfrm>
              <a:off x="3306050" y="1157725"/>
              <a:ext cx="1373725" cy="1575500"/>
            </a:xfrm>
            <a:custGeom>
              <a:avLst/>
              <a:gdLst/>
              <a:ahLst/>
              <a:cxnLst/>
              <a:rect l="l" t="t" r="r" b="b"/>
              <a:pathLst>
                <a:path w="54949" h="63020" fill="none" extrusionOk="0">
                  <a:moveTo>
                    <a:pt x="37636" y="44970"/>
                  </a:moveTo>
                  <a:cubicBezTo>
                    <a:pt x="41030" y="45791"/>
                    <a:pt x="43780" y="48030"/>
                    <a:pt x="47530" y="47256"/>
                  </a:cubicBezTo>
                  <a:cubicBezTo>
                    <a:pt x="50555" y="46637"/>
                    <a:pt x="53031" y="44494"/>
                    <a:pt x="53996" y="41553"/>
                  </a:cubicBezTo>
                  <a:cubicBezTo>
                    <a:pt x="54639" y="39576"/>
                    <a:pt x="54948" y="35183"/>
                    <a:pt x="52579" y="34088"/>
                  </a:cubicBezTo>
                  <a:cubicBezTo>
                    <a:pt x="51424" y="33552"/>
                    <a:pt x="50186" y="34218"/>
                    <a:pt x="49257" y="34873"/>
                  </a:cubicBezTo>
                  <a:cubicBezTo>
                    <a:pt x="48388" y="35469"/>
                    <a:pt x="47578" y="36123"/>
                    <a:pt x="46661" y="36635"/>
                  </a:cubicBezTo>
                  <a:cubicBezTo>
                    <a:pt x="46078" y="36981"/>
                    <a:pt x="45447" y="37326"/>
                    <a:pt x="44804" y="37552"/>
                  </a:cubicBezTo>
                  <a:cubicBezTo>
                    <a:pt x="44637" y="37612"/>
                    <a:pt x="44482" y="37659"/>
                    <a:pt x="44328" y="37719"/>
                  </a:cubicBezTo>
                  <a:cubicBezTo>
                    <a:pt x="43768" y="37909"/>
                    <a:pt x="43113" y="38052"/>
                    <a:pt x="42601" y="37659"/>
                  </a:cubicBezTo>
                  <a:cubicBezTo>
                    <a:pt x="42268" y="37397"/>
                    <a:pt x="42089" y="37005"/>
                    <a:pt x="41982" y="36612"/>
                  </a:cubicBezTo>
                  <a:cubicBezTo>
                    <a:pt x="41887" y="36266"/>
                    <a:pt x="41780" y="35862"/>
                    <a:pt x="41935" y="35528"/>
                  </a:cubicBezTo>
                  <a:cubicBezTo>
                    <a:pt x="42077" y="35219"/>
                    <a:pt x="42411" y="35052"/>
                    <a:pt x="42708" y="34921"/>
                  </a:cubicBezTo>
                  <a:cubicBezTo>
                    <a:pt x="43244" y="34683"/>
                    <a:pt x="43840" y="34540"/>
                    <a:pt x="44423" y="34397"/>
                  </a:cubicBezTo>
                  <a:cubicBezTo>
                    <a:pt x="45078" y="34254"/>
                    <a:pt x="45733" y="34135"/>
                    <a:pt x="46387" y="33992"/>
                  </a:cubicBezTo>
                  <a:cubicBezTo>
                    <a:pt x="46888" y="33897"/>
                    <a:pt x="47400" y="33790"/>
                    <a:pt x="47888" y="33623"/>
                  </a:cubicBezTo>
                  <a:cubicBezTo>
                    <a:pt x="49555" y="33052"/>
                    <a:pt x="51079" y="32099"/>
                    <a:pt x="52007" y="30575"/>
                  </a:cubicBezTo>
                  <a:cubicBezTo>
                    <a:pt x="54079" y="27170"/>
                    <a:pt x="52924" y="22598"/>
                    <a:pt x="50590" y="19657"/>
                  </a:cubicBezTo>
                  <a:cubicBezTo>
                    <a:pt x="49376" y="18133"/>
                    <a:pt x="45030" y="14026"/>
                    <a:pt x="43220" y="16788"/>
                  </a:cubicBezTo>
                  <a:cubicBezTo>
                    <a:pt x="42185" y="18383"/>
                    <a:pt x="42518" y="20979"/>
                    <a:pt x="42173" y="22777"/>
                  </a:cubicBezTo>
                  <a:cubicBezTo>
                    <a:pt x="41899" y="24193"/>
                    <a:pt x="41506" y="25598"/>
                    <a:pt x="40839" y="26872"/>
                  </a:cubicBezTo>
                  <a:cubicBezTo>
                    <a:pt x="40506" y="27527"/>
                    <a:pt x="40089" y="28158"/>
                    <a:pt x="39601" y="28718"/>
                  </a:cubicBezTo>
                  <a:cubicBezTo>
                    <a:pt x="39006" y="29408"/>
                    <a:pt x="37339" y="30694"/>
                    <a:pt x="36410" y="30039"/>
                  </a:cubicBezTo>
                  <a:cubicBezTo>
                    <a:pt x="36374" y="30004"/>
                    <a:pt x="36339" y="29980"/>
                    <a:pt x="36291" y="29932"/>
                  </a:cubicBezTo>
                  <a:lnTo>
                    <a:pt x="36291" y="29932"/>
                  </a:lnTo>
                  <a:cubicBezTo>
                    <a:pt x="34850" y="27277"/>
                    <a:pt x="37839" y="24420"/>
                    <a:pt x="39077" y="22229"/>
                  </a:cubicBezTo>
                  <a:cubicBezTo>
                    <a:pt x="40113" y="20419"/>
                    <a:pt x="40923" y="18431"/>
                    <a:pt x="41006" y="16323"/>
                  </a:cubicBezTo>
                  <a:cubicBezTo>
                    <a:pt x="41149" y="12942"/>
                    <a:pt x="39220" y="10442"/>
                    <a:pt x="36398" y="8811"/>
                  </a:cubicBezTo>
                  <a:cubicBezTo>
                    <a:pt x="34922" y="7965"/>
                    <a:pt x="30195" y="4965"/>
                    <a:pt x="29362" y="8025"/>
                  </a:cubicBezTo>
                  <a:cubicBezTo>
                    <a:pt x="29147" y="8811"/>
                    <a:pt x="29338" y="9680"/>
                    <a:pt x="29457" y="10454"/>
                  </a:cubicBezTo>
                  <a:cubicBezTo>
                    <a:pt x="29647" y="11716"/>
                    <a:pt x="29743" y="12918"/>
                    <a:pt x="29600" y="14192"/>
                  </a:cubicBezTo>
                  <a:cubicBezTo>
                    <a:pt x="29481" y="15347"/>
                    <a:pt x="29207" y="16478"/>
                    <a:pt x="28790" y="17562"/>
                  </a:cubicBezTo>
                  <a:cubicBezTo>
                    <a:pt x="28635" y="17955"/>
                    <a:pt x="28469" y="18347"/>
                    <a:pt x="28278" y="18728"/>
                  </a:cubicBezTo>
                  <a:cubicBezTo>
                    <a:pt x="28052" y="19181"/>
                    <a:pt x="27885" y="19645"/>
                    <a:pt x="27457" y="19967"/>
                  </a:cubicBezTo>
                  <a:cubicBezTo>
                    <a:pt x="26992" y="20300"/>
                    <a:pt x="26409" y="20383"/>
                    <a:pt x="25861" y="20348"/>
                  </a:cubicBezTo>
                  <a:cubicBezTo>
                    <a:pt x="25373" y="20312"/>
                    <a:pt x="24885" y="20133"/>
                    <a:pt x="24670" y="19669"/>
                  </a:cubicBezTo>
                  <a:cubicBezTo>
                    <a:pt x="24611" y="19562"/>
                    <a:pt x="24575" y="19443"/>
                    <a:pt x="24551" y="19324"/>
                  </a:cubicBezTo>
                  <a:cubicBezTo>
                    <a:pt x="24349" y="16133"/>
                    <a:pt x="26956" y="13776"/>
                    <a:pt x="27480" y="10668"/>
                  </a:cubicBezTo>
                  <a:cubicBezTo>
                    <a:pt x="27849" y="8453"/>
                    <a:pt x="27123" y="6084"/>
                    <a:pt x="25623" y="4429"/>
                  </a:cubicBezTo>
                  <a:cubicBezTo>
                    <a:pt x="21634" y="0"/>
                    <a:pt x="14550" y="2643"/>
                    <a:pt x="9538" y="595"/>
                  </a:cubicBezTo>
                  <a:cubicBezTo>
                    <a:pt x="9514" y="583"/>
                    <a:pt x="9490" y="583"/>
                    <a:pt x="9466" y="583"/>
                  </a:cubicBezTo>
                  <a:cubicBezTo>
                    <a:pt x="9407" y="583"/>
                    <a:pt x="9323" y="631"/>
                    <a:pt x="9335" y="714"/>
                  </a:cubicBezTo>
                  <a:cubicBezTo>
                    <a:pt x="9359" y="798"/>
                    <a:pt x="9371" y="869"/>
                    <a:pt x="9383" y="964"/>
                  </a:cubicBezTo>
                  <a:cubicBezTo>
                    <a:pt x="10133" y="6382"/>
                    <a:pt x="2692" y="9656"/>
                    <a:pt x="4275" y="15192"/>
                  </a:cubicBezTo>
                  <a:cubicBezTo>
                    <a:pt x="4918" y="17431"/>
                    <a:pt x="7121" y="18574"/>
                    <a:pt x="9097" y="19443"/>
                  </a:cubicBezTo>
                  <a:cubicBezTo>
                    <a:pt x="10502" y="20050"/>
                    <a:pt x="11955" y="20550"/>
                    <a:pt x="13431" y="20955"/>
                  </a:cubicBezTo>
                  <a:cubicBezTo>
                    <a:pt x="15026" y="21384"/>
                    <a:pt x="16717" y="21634"/>
                    <a:pt x="17848" y="22860"/>
                  </a:cubicBezTo>
                  <a:cubicBezTo>
                    <a:pt x="18205" y="24015"/>
                    <a:pt x="17741" y="24658"/>
                    <a:pt x="16455" y="24777"/>
                  </a:cubicBezTo>
                  <a:cubicBezTo>
                    <a:pt x="16027" y="24801"/>
                    <a:pt x="15610" y="24765"/>
                    <a:pt x="15193" y="24682"/>
                  </a:cubicBezTo>
                  <a:cubicBezTo>
                    <a:pt x="14443" y="24551"/>
                    <a:pt x="13705" y="24301"/>
                    <a:pt x="13002" y="24027"/>
                  </a:cubicBezTo>
                  <a:cubicBezTo>
                    <a:pt x="11550" y="23443"/>
                    <a:pt x="10216" y="22622"/>
                    <a:pt x="8919" y="21753"/>
                  </a:cubicBezTo>
                  <a:cubicBezTo>
                    <a:pt x="7835" y="21026"/>
                    <a:pt x="6775" y="20252"/>
                    <a:pt x="5680" y="19526"/>
                  </a:cubicBezTo>
                  <a:cubicBezTo>
                    <a:pt x="5085" y="19133"/>
                    <a:pt x="4311" y="18431"/>
                    <a:pt x="3573" y="18347"/>
                  </a:cubicBezTo>
                  <a:cubicBezTo>
                    <a:pt x="1" y="17931"/>
                    <a:pt x="1394" y="27063"/>
                    <a:pt x="1680" y="28789"/>
                  </a:cubicBezTo>
                  <a:cubicBezTo>
                    <a:pt x="2346" y="32933"/>
                    <a:pt x="3966" y="36588"/>
                    <a:pt x="8073" y="38255"/>
                  </a:cubicBezTo>
                  <a:cubicBezTo>
                    <a:pt x="9788" y="38933"/>
                    <a:pt x="11657" y="39219"/>
                    <a:pt x="13502" y="39160"/>
                  </a:cubicBezTo>
                  <a:cubicBezTo>
                    <a:pt x="15229" y="39112"/>
                    <a:pt x="16872" y="38409"/>
                    <a:pt x="18598" y="38267"/>
                  </a:cubicBezTo>
                  <a:cubicBezTo>
                    <a:pt x="18920" y="38243"/>
                    <a:pt x="19253" y="38243"/>
                    <a:pt x="19575" y="38267"/>
                  </a:cubicBezTo>
                  <a:cubicBezTo>
                    <a:pt x="20098" y="38314"/>
                    <a:pt x="20515" y="38529"/>
                    <a:pt x="20694" y="39041"/>
                  </a:cubicBezTo>
                  <a:cubicBezTo>
                    <a:pt x="20932" y="39719"/>
                    <a:pt x="20658" y="40314"/>
                    <a:pt x="20063" y="40672"/>
                  </a:cubicBezTo>
                  <a:cubicBezTo>
                    <a:pt x="19241" y="41160"/>
                    <a:pt x="18193" y="41279"/>
                    <a:pt x="17253" y="41362"/>
                  </a:cubicBezTo>
                  <a:cubicBezTo>
                    <a:pt x="16455" y="41422"/>
                    <a:pt x="15657" y="41434"/>
                    <a:pt x="14848" y="41398"/>
                  </a:cubicBezTo>
                  <a:cubicBezTo>
                    <a:pt x="12633" y="41291"/>
                    <a:pt x="10431" y="40779"/>
                    <a:pt x="8407" y="39874"/>
                  </a:cubicBezTo>
                  <a:cubicBezTo>
                    <a:pt x="7275" y="39374"/>
                    <a:pt x="5930" y="38481"/>
                    <a:pt x="4668" y="39148"/>
                  </a:cubicBezTo>
                  <a:cubicBezTo>
                    <a:pt x="3513" y="39767"/>
                    <a:pt x="3775" y="41053"/>
                    <a:pt x="4013" y="42124"/>
                  </a:cubicBezTo>
                  <a:cubicBezTo>
                    <a:pt x="4358" y="43589"/>
                    <a:pt x="4835" y="45041"/>
                    <a:pt x="5418" y="46434"/>
                  </a:cubicBezTo>
                  <a:cubicBezTo>
                    <a:pt x="6073" y="47982"/>
                    <a:pt x="6847" y="49470"/>
                    <a:pt x="7799" y="50851"/>
                  </a:cubicBezTo>
                  <a:cubicBezTo>
                    <a:pt x="8716" y="52197"/>
                    <a:pt x="9800" y="53447"/>
                    <a:pt x="11097" y="54435"/>
                  </a:cubicBezTo>
                  <a:cubicBezTo>
                    <a:pt x="12324" y="55376"/>
                    <a:pt x="13741" y="56055"/>
                    <a:pt x="15276" y="56257"/>
                  </a:cubicBezTo>
                  <a:cubicBezTo>
                    <a:pt x="17086" y="56507"/>
                    <a:pt x="18991" y="55888"/>
                    <a:pt x="20408" y="54781"/>
                  </a:cubicBezTo>
                  <a:cubicBezTo>
                    <a:pt x="21241" y="54126"/>
                    <a:pt x="21944" y="53340"/>
                    <a:pt x="22646" y="52542"/>
                  </a:cubicBezTo>
                  <a:cubicBezTo>
                    <a:pt x="22765" y="52411"/>
                    <a:pt x="22885" y="52268"/>
                    <a:pt x="23004" y="52137"/>
                  </a:cubicBezTo>
                  <a:cubicBezTo>
                    <a:pt x="23301" y="51792"/>
                    <a:pt x="23587" y="51435"/>
                    <a:pt x="23873" y="51078"/>
                  </a:cubicBezTo>
                  <a:cubicBezTo>
                    <a:pt x="24289" y="50578"/>
                    <a:pt x="24718" y="50078"/>
                    <a:pt x="25147" y="49589"/>
                  </a:cubicBezTo>
                  <a:cubicBezTo>
                    <a:pt x="25635" y="49042"/>
                    <a:pt x="26123" y="48518"/>
                    <a:pt x="26659" y="48018"/>
                  </a:cubicBezTo>
                  <a:cubicBezTo>
                    <a:pt x="27183" y="47506"/>
                    <a:pt x="27683" y="47077"/>
                    <a:pt x="28254" y="46684"/>
                  </a:cubicBezTo>
                  <a:cubicBezTo>
                    <a:pt x="28731" y="46363"/>
                    <a:pt x="29242" y="46065"/>
                    <a:pt x="29814" y="45934"/>
                  </a:cubicBezTo>
                  <a:cubicBezTo>
                    <a:pt x="30266" y="45827"/>
                    <a:pt x="30755" y="45863"/>
                    <a:pt x="31159" y="46113"/>
                  </a:cubicBezTo>
                  <a:cubicBezTo>
                    <a:pt x="31481" y="46315"/>
                    <a:pt x="31779" y="46613"/>
                    <a:pt x="31850" y="46994"/>
                  </a:cubicBezTo>
                  <a:cubicBezTo>
                    <a:pt x="32005" y="47911"/>
                    <a:pt x="31624" y="48899"/>
                    <a:pt x="31207" y="49685"/>
                  </a:cubicBezTo>
                  <a:cubicBezTo>
                    <a:pt x="30743" y="50578"/>
                    <a:pt x="30112" y="51375"/>
                    <a:pt x="29445" y="52125"/>
                  </a:cubicBezTo>
                  <a:cubicBezTo>
                    <a:pt x="28838" y="52804"/>
                    <a:pt x="28183" y="53447"/>
                    <a:pt x="27504" y="54054"/>
                  </a:cubicBezTo>
                  <a:lnTo>
                    <a:pt x="27409" y="54138"/>
                  </a:lnTo>
                  <a:cubicBezTo>
                    <a:pt x="26552" y="54900"/>
                    <a:pt x="25659" y="55602"/>
                    <a:pt x="24754" y="56281"/>
                  </a:cubicBezTo>
                  <a:cubicBezTo>
                    <a:pt x="23742" y="57043"/>
                    <a:pt x="22396" y="57745"/>
                    <a:pt x="21539" y="58662"/>
                  </a:cubicBezTo>
                  <a:cubicBezTo>
                    <a:pt x="19217" y="61091"/>
                    <a:pt x="26647" y="62841"/>
                    <a:pt x="28135" y="62889"/>
                  </a:cubicBezTo>
                  <a:cubicBezTo>
                    <a:pt x="31909" y="63020"/>
                    <a:pt x="35708" y="61008"/>
                    <a:pt x="37624" y="57733"/>
                  </a:cubicBezTo>
                  <a:cubicBezTo>
                    <a:pt x="38529" y="56197"/>
                    <a:pt x="38684" y="54566"/>
                    <a:pt x="38291" y="52852"/>
                  </a:cubicBezTo>
                  <a:cubicBezTo>
                    <a:pt x="37863" y="50982"/>
                    <a:pt x="35970" y="47946"/>
                    <a:pt x="36481" y="45839"/>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4340700" y="1802425"/>
              <a:ext cx="155700" cy="150950"/>
            </a:xfrm>
            <a:custGeom>
              <a:avLst/>
              <a:gdLst/>
              <a:ahLst/>
              <a:cxnLst/>
              <a:rect l="l" t="t" r="r" b="b"/>
              <a:pathLst>
                <a:path w="6228" h="6038" fill="none" extrusionOk="0">
                  <a:moveTo>
                    <a:pt x="2251" y="5942"/>
                  </a:moveTo>
                  <a:cubicBezTo>
                    <a:pt x="3025" y="5918"/>
                    <a:pt x="3775" y="5549"/>
                    <a:pt x="4347" y="5025"/>
                  </a:cubicBezTo>
                  <a:cubicBezTo>
                    <a:pt x="4930" y="4501"/>
                    <a:pt x="5347" y="3835"/>
                    <a:pt x="5680" y="3120"/>
                  </a:cubicBezTo>
                  <a:cubicBezTo>
                    <a:pt x="6014" y="2394"/>
                    <a:pt x="6228" y="1513"/>
                    <a:pt x="5799" y="846"/>
                  </a:cubicBezTo>
                  <a:cubicBezTo>
                    <a:pt x="5359" y="168"/>
                    <a:pt x="4382" y="1"/>
                    <a:pt x="3644" y="299"/>
                  </a:cubicBezTo>
                  <a:cubicBezTo>
                    <a:pt x="2894" y="596"/>
                    <a:pt x="2346" y="1251"/>
                    <a:pt x="1918" y="1942"/>
                  </a:cubicBezTo>
                  <a:cubicBezTo>
                    <a:pt x="1299" y="2954"/>
                    <a:pt x="1" y="6037"/>
                    <a:pt x="2251" y="5942"/>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3704925" y="2239100"/>
              <a:ext cx="253325" cy="143200"/>
            </a:xfrm>
            <a:custGeom>
              <a:avLst/>
              <a:gdLst/>
              <a:ahLst/>
              <a:cxnLst/>
              <a:rect l="l" t="t" r="r" b="b"/>
              <a:pathLst>
                <a:path w="10133" h="5728" fill="none" extrusionOk="0">
                  <a:moveTo>
                    <a:pt x="3405" y="1512"/>
                  </a:moveTo>
                  <a:cubicBezTo>
                    <a:pt x="4703" y="739"/>
                    <a:pt x="6644" y="0"/>
                    <a:pt x="8156" y="572"/>
                  </a:cubicBezTo>
                  <a:cubicBezTo>
                    <a:pt x="8168" y="608"/>
                    <a:pt x="8192" y="631"/>
                    <a:pt x="8239" y="643"/>
                  </a:cubicBezTo>
                  <a:cubicBezTo>
                    <a:pt x="10132" y="1774"/>
                    <a:pt x="6191" y="4394"/>
                    <a:pt x="5477" y="4751"/>
                  </a:cubicBezTo>
                  <a:cubicBezTo>
                    <a:pt x="4489" y="5227"/>
                    <a:pt x="2870" y="5727"/>
                    <a:pt x="1846" y="5120"/>
                  </a:cubicBezTo>
                  <a:cubicBezTo>
                    <a:pt x="0" y="4025"/>
                    <a:pt x="2500" y="2036"/>
                    <a:pt x="3405" y="1512"/>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4056450" y="1704500"/>
              <a:ext cx="92300" cy="141425"/>
            </a:xfrm>
            <a:custGeom>
              <a:avLst/>
              <a:gdLst/>
              <a:ahLst/>
              <a:cxnLst/>
              <a:rect l="l" t="t" r="r" b="b"/>
              <a:pathLst>
                <a:path w="3692" h="5657" fill="none" extrusionOk="0">
                  <a:moveTo>
                    <a:pt x="1084" y="1084"/>
                  </a:moveTo>
                  <a:cubicBezTo>
                    <a:pt x="1286" y="727"/>
                    <a:pt x="1524" y="370"/>
                    <a:pt x="1882" y="156"/>
                  </a:cubicBezTo>
                  <a:cubicBezTo>
                    <a:pt x="2048" y="60"/>
                    <a:pt x="2239" y="1"/>
                    <a:pt x="2429" y="25"/>
                  </a:cubicBezTo>
                  <a:cubicBezTo>
                    <a:pt x="2644" y="48"/>
                    <a:pt x="2822" y="167"/>
                    <a:pt x="2977" y="310"/>
                  </a:cubicBezTo>
                  <a:cubicBezTo>
                    <a:pt x="3501" y="775"/>
                    <a:pt x="3691" y="1537"/>
                    <a:pt x="3620" y="2227"/>
                  </a:cubicBezTo>
                  <a:cubicBezTo>
                    <a:pt x="3548" y="2930"/>
                    <a:pt x="3263" y="3585"/>
                    <a:pt x="2941" y="4204"/>
                  </a:cubicBezTo>
                  <a:cubicBezTo>
                    <a:pt x="2786" y="4489"/>
                    <a:pt x="2632" y="4775"/>
                    <a:pt x="2405" y="5001"/>
                  </a:cubicBezTo>
                  <a:cubicBezTo>
                    <a:pt x="1786" y="5585"/>
                    <a:pt x="393" y="5656"/>
                    <a:pt x="215" y="4668"/>
                  </a:cubicBezTo>
                  <a:cubicBezTo>
                    <a:pt x="0" y="3465"/>
                    <a:pt x="500" y="2108"/>
                    <a:pt x="1084" y="1084"/>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3780825" y="1298500"/>
              <a:ext cx="79800" cy="149450"/>
            </a:xfrm>
            <a:custGeom>
              <a:avLst/>
              <a:gdLst/>
              <a:ahLst/>
              <a:cxnLst/>
              <a:rect l="l" t="t" r="r" b="b"/>
              <a:pathLst>
                <a:path w="3192" h="5978" fill="none" extrusionOk="0">
                  <a:moveTo>
                    <a:pt x="0" y="1679"/>
                  </a:moveTo>
                  <a:cubicBezTo>
                    <a:pt x="0" y="1263"/>
                    <a:pt x="24" y="834"/>
                    <a:pt x="238" y="477"/>
                  </a:cubicBezTo>
                  <a:cubicBezTo>
                    <a:pt x="334" y="310"/>
                    <a:pt x="465" y="167"/>
                    <a:pt x="643" y="84"/>
                  </a:cubicBezTo>
                  <a:cubicBezTo>
                    <a:pt x="834" y="1"/>
                    <a:pt x="1048" y="13"/>
                    <a:pt x="1262" y="60"/>
                  </a:cubicBezTo>
                  <a:cubicBezTo>
                    <a:pt x="1941" y="215"/>
                    <a:pt x="2477" y="763"/>
                    <a:pt x="2774" y="1406"/>
                  </a:cubicBezTo>
                  <a:cubicBezTo>
                    <a:pt x="3060" y="2049"/>
                    <a:pt x="3132" y="2763"/>
                    <a:pt x="3167" y="3453"/>
                  </a:cubicBezTo>
                  <a:cubicBezTo>
                    <a:pt x="3179" y="3775"/>
                    <a:pt x="3191" y="4108"/>
                    <a:pt x="3096" y="4418"/>
                  </a:cubicBezTo>
                  <a:cubicBezTo>
                    <a:pt x="2858" y="5227"/>
                    <a:pt x="1679" y="5978"/>
                    <a:pt x="1036" y="5216"/>
                  </a:cubicBezTo>
                  <a:cubicBezTo>
                    <a:pt x="250" y="4275"/>
                    <a:pt x="12" y="2846"/>
                    <a:pt x="0" y="1679"/>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p:nvPr/>
          </p:nvSpPr>
          <p:spPr>
            <a:xfrm>
              <a:off x="3513225" y="1429775"/>
              <a:ext cx="152725" cy="133075"/>
            </a:xfrm>
            <a:custGeom>
              <a:avLst/>
              <a:gdLst/>
              <a:ahLst/>
              <a:cxnLst/>
              <a:rect l="l" t="t" r="r" b="b"/>
              <a:pathLst>
                <a:path w="6109" h="5323" fill="none" extrusionOk="0">
                  <a:moveTo>
                    <a:pt x="2584" y="524"/>
                  </a:moveTo>
                  <a:cubicBezTo>
                    <a:pt x="2203" y="274"/>
                    <a:pt x="1775" y="36"/>
                    <a:pt x="1310" y="12"/>
                  </a:cubicBezTo>
                  <a:cubicBezTo>
                    <a:pt x="1096" y="0"/>
                    <a:pt x="870" y="36"/>
                    <a:pt x="691" y="155"/>
                  </a:cubicBezTo>
                  <a:cubicBezTo>
                    <a:pt x="489" y="286"/>
                    <a:pt x="358" y="500"/>
                    <a:pt x="274" y="715"/>
                  </a:cubicBezTo>
                  <a:cubicBezTo>
                    <a:pt x="0" y="1453"/>
                    <a:pt x="191" y="2310"/>
                    <a:pt x="620" y="2977"/>
                  </a:cubicBezTo>
                  <a:cubicBezTo>
                    <a:pt x="1132" y="3786"/>
                    <a:pt x="1882" y="4548"/>
                    <a:pt x="2763" y="4953"/>
                  </a:cubicBezTo>
                  <a:cubicBezTo>
                    <a:pt x="3465" y="5263"/>
                    <a:pt x="4572" y="5322"/>
                    <a:pt x="5073" y="4632"/>
                  </a:cubicBezTo>
                  <a:cubicBezTo>
                    <a:pt x="6108" y="3215"/>
                    <a:pt x="3608" y="1203"/>
                    <a:pt x="2584" y="524"/>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7"/>
            <p:cNvSpPr/>
            <p:nvPr/>
          </p:nvSpPr>
          <p:spPr>
            <a:xfrm>
              <a:off x="3611750" y="1843225"/>
              <a:ext cx="239050" cy="148850"/>
            </a:xfrm>
            <a:custGeom>
              <a:avLst/>
              <a:gdLst/>
              <a:ahLst/>
              <a:cxnLst/>
              <a:rect l="l" t="t" r="r" b="b"/>
              <a:pathLst>
                <a:path w="9562" h="5954" fill="none" extrusionOk="0">
                  <a:moveTo>
                    <a:pt x="3525" y="131"/>
                  </a:moveTo>
                  <a:cubicBezTo>
                    <a:pt x="2644" y="0"/>
                    <a:pt x="1679" y="12"/>
                    <a:pt x="965" y="524"/>
                  </a:cubicBezTo>
                  <a:cubicBezTo>
                    <a:pt x="453" y="905"/>
                    <a:pt x="143" y="1500"/>
                    <a:pt x="96" y="2131"/>
                  </a:cubicBezTo>
                  <a:cubicBezTo>
                    <a:pt x="0" y="3298"/>
                    <a:pt x="584" y="4310"/>
                    <a:pt x="1596" y="4870"/>
                  </a:cubicBezTo>
                  <a:cubicBezTo>
                    <a:pt x="3525" y="5953"/>
                    <a:pt x="6477" y="5917"/>
                    <a:pt x="8466" y="5036"/>
                  </a:cubicBezTo>
                  <a:cubicBezTo>
                    <a:pt x="8954" y="4834"/>
                    <a:pt x="9502" y="4370"/>
                    <a:pt x="9525" y="3798"/>
                  </a:cubicBezTo>
                  <a:cubicBezTo>
                    <a:pt x="9561" y="3167"/>
                    <a:pt x="8954" y="2715"/>
                    <a:pt x="8513" y="2357"/>
                  </a:cubicBezTo>
                  <a:cubicBezTo>
                    <a:pt x="7609" y="1607"/>
                    <a:pt x="6561" y="1012"/>
                    <a:pt x="5442" y="607"/>
                  </a:cubicBezTo>
                  <a:cubicBezTo>
                    <a:pt x="4822" y="393"/>
                    <a:pt x="4180" y="226"/>
                    <a:pt x="3525" y="131"/>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3556675" y="1195825"/>
              <a:ext cx="933775" cy="1361500"/>
            </a:xfrm>
            <a:custGeom>
              <a:avLst/>
              <a:gdLst/>
              <a:ahLst/>
              <a:cxnLst/>
              <a:rect l="l" t="t" r="r" b="b"/>
              <a:pathLst>
                <a:path w="37351" h="54460" fill="none" extrusionOk="0">
                  <a:moveTo>
                    <a:pt x="36874" y="53233"/>
                  </a:moveTo>
                  <a:cubicBezTo>
                    <a:pt x="33053" y="49435"/>
                    <a:pt x="29302" y="45672"/>
                    <a:pt x="25968" y="41422"/>
                  </a:cubicBezTo>
                  <a:cubicBezTo>
                    <a:pt x="22801" y="37362"/>
                    <a:pt x="19932" y="33075"/>
                    <a:pt x="17182" y="28718"/>
                  </a:cubicBezTo>
                  <a:cubicBezTo>
                    <a:pt x="14253" y="24051"/>
                    <a:pt x="11502" y="19276"/>
                    <a:pt x="8764" y="14490"/>
                  </a:cubicBezTo>
                  <a:cubicBezTo>
                    <a:pt x="6002" y="9668"/>
                    <a:pt x="3418" y="4465"/>
                    <a:pt x="60" y="12"/>
                  </a:cubicBezTo>
                  <a:cubicBezTo>
                    <a:pt x="48" y="0"/>
                    <a:pt x="1" y="12"/>
                    <a:pt x="13" y="36"/>
                  </a:cubicBezTo>
                  <a:cubicBezTo>
                    <a:pt x="1227" y="2476"/>
                    <a:pt x="2727" y="4762"/>
                    <a:pt x="4061" y="7144"/>
                  </a:cubicBezTo>
                  <a:cubicBezTo>
                    <a:pt x="5490" y="9692"/>
                    <a:pt x="6859" y="12287"/>
                    <a:pt x="8240" y="14871"/>
                  </a:cubicBezTo>
                  <a:cubicBezTo>
                    <a:pt x="10907" y="19824"/>
                    <a:pt x="13538" y="24789"/>
                    <a:pt x="16396" y="29635"/>
                  </a:cubicBezTo>
                  <a:cubicBezTo>
                    <a:pt x="19063" y="34159"/>
                    <a:pt x="21968" y="38540"/>
                    <a:pt x="25206" y="42684"/>
                  </a:cubicBezTo>
                  <a:cubicBezTo>
                    <a:pt x="28421" y="46791"/>
                    <a:pt x="32005" y="50923"/>
                    <a:pt x="36208" y="54054"/>
                  </a:cubicBezTo>
                  <a:cubicBezTo>
                    <a:pt x="36755" y="54459"/>
                    <a:pt x="37351" y="53709"/>
                    <a:pt x="36874" y="53233"/>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17"/>
          <p:cNvGrpSpPr/>
          <p:nvPr/>
        </p:nvGrpSpPr>
        <p:grpSpPr>
          <a:xfrm rot="10800000" flipH="1">
            <a:off x="1211325" y="0"/>
            <a:ext cx="1746675" cy="1445450"/>
            <a:chOff x="763475" y="1235400"/>
            <a:chExt cx="1746675" cy="1445450"/>
          </a:xfrm>
        </p:grpSpPr>
        <p:sp>
          <p:nvSpPr>
            <p:cNvPr id="524" name="Google Shape;524;p17"/>
            <p:cNvSpPr/>
            <p:nvPr/>
          </p:nvSpPr>
          <p:spPr>
            <a:xfrm>
              <a:off x="763475" y="1380350"/>
              <a:ext cx="1746675" cy="1183800"/>
            </a:xfrm>
            <a:custGeom>
              <a:avLst/>
              <a:gdLst/>
              <a:ahLst/>
              <a:cxnLst/>
              <a:rect l="l" t="t" r="r" b="b"/>
              <a:pathLst>
                <a:path w="69867" h="47352" fill="none" extrusionOk="0">
                  <a:moveTo>
                    <a:pt x="1" y="47352"/>
                  </a:moveTo>
                  <a:cubicBezTo>
                    <a:pt x="9299" y="39553"/>
                    <a:pt x="18205" y="31005"/>
                    <a:pt x="26944" y="22599"/>
                  </a:cubicBezTo>
                  <a:cubicBezTo>
                    <a:pt x="29159" y="20468"/>
                    <a:pt x="31374" y="18336"/>
                    <a:pt x="33421" y="16039"/>
                  </a:cubicBezTo>
                  <a:cubicBezTo>
                    <a:pt x="35112" y="14145"/>
                    <a:pt x="36684" y="12133"/>
                    <a:pt x="38493" y="10359"/>
                  </a:cubicBezTo>
                  <a:cubicBezTo>
                    <a:pt x="46566" y="2465"/>
                    <a:pt x="58591" y="1"/>
                    <a:pt x="69866" y="382"/>
                  </a:cubicBezTo>
                  <a:lnTo>
                    <a:pt x="67378" y="5871"/>
                  </a:lnTo>
                  <a:cubicBezTo>
                    <a:pt x="66021" y="8859"/>
                    <a:pt x="64485" y="12050"/>
                    <a:pt x="61592" y="13586"/>
                  </a:cubicBezTo>
                  <a:cubicBezTo>
                    <a:pt x="59127" y="14896"/>
                    <a:pt x="56115" y="14753"/>
                    <a:pt x="53531" y="15812"/>
                  </a:cubicBezTo>
                  <a:cubicBezTo>
                    <a:pt x="51174" y="16789"/>
                    <a:pt x="49257" y="18729"/>
                    <a:pt x="46792" y="19337"/>
                  </a:cubicBezTo>
                  <a:cubicBezTo>
                    <a:pt x="44447" y="19920"/>
                    <a:pt x="42006" y="19206"/>
                    <a:pt x="39601" y="19003"/>
                  </a:cubicBezTo>
                  <a:cubicBezTo>
                    <a:pt x="35243" y="18634"/>
                    <a:pt x="30076" y="20170"/>
                    <a:pt x="26956" y="22587"/>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a:off x="1291525" y="1235400"/>
              <a:ext cx="332500" cy="849825"/>
            </a:xfrm>
            <a:custGeom>
              <a:avLst/>
              <a:gdLst/>
              <a:ahLst/>
              <a:cxnLst/>
              <a:rect l="l" t="t" r="r" b="b"/>
              <a:pathLst>
                <a:path w="13300" h="33993" fill="none" extrusionOk="0">
                  <a:moveTo>
                    <a:pt x="1798" y="32266"/>
                  </a:moveTo>
                  <a:cubicBezTo>
                    <a:pt x="4572" y="29135"/>
                    <a:pt x="7418" y="26075"/>
                    <a:pt x="9561" y="22479"/>
                  </a:cubicBezTo>
                  <a:cubicBezTo>
                    <a:pt x="11704" y="18884"/>
                    <a:pt x="13216" y="14812"/>
                    <a:pt x="13276" y="10633"/>
                  </a:cubicBezTo>
                  <a:cubicBezTo>
                    <a:pt x="13300" y="8823"/>
                    <a:pt x="13038" y="6978"/>
                    <a:pt x="12157" y="5394"/>
                  </a:cubicBezTo>
                  <a:cubicBezTo>
                    <a:pt x="11109" y="3489"/>
                    <a:pt x="9228" y="2060"/>
                    <a:pt x="8537" y="1"/>
                  </a:cubicBezTo>
                  <a:cubicBezTo>
                    <a:pt x="7084" y="5906"/>
                    <a:pt x="5382" y="11740"/>
                    <a:pt x="3429" y="17491"/>
                  </a:cubicBezTo>
                  <a:cubicBezTo>
                    <a:pt x="2715" y="19634"/>
                    <a:pt x="1953" y="21789"/>
                    <a:pt x="1715" y="24039"/>
                  </a:cubicBezTo>
                  <a:cubicBezTo>
                    <a:pt x="1596" y="25230"/>
                    <a:pt x="1631" y="26432"/>
                    <a:pt x="1524" y="27623"/>
                  </a:cubicBezTo>
                  <a:cubicBezTo>
                    <a:pt x="1322" y="29826"/>
                    <a:pt x="655" y="31873"/>
                    <a:pt x="0" y="33993"/>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7"/>
            <p:cNvSpPr/>
            <p:nvPr/>
          </p:nvSpPr>
          <p:spPr>
            <a:xfrm>
              <a:off x="1062325" y="1386025"/>
              <a:ext cx="233675" cy="819175"/>
            </a:xfrm>
            <a:custGeom>
              <a:avLst/>
              <a:gdLst/>
              <a:ahLst/>
              <a:cxnLst/>
              <a:rect l="l" t="t" r="r" b="b"/>
              <a:pathLst>
                <a:path w="9347" h="32767" fill="none" extrusionOk="0">
                  <a:moveTo>
                    <a:pt x="8359" y="22265"/>
                  </a:moveTo>
                  <a:cubicBezTo>
                    <a:pt x="9037" y="18895"/>
                    <a:pt x="9347" y="15407"/>
                    <a:pt x="8668" y="12037"/>
                  </a:cubicBezTo>
                  <a:cubicBezTo>
                    <a:pt x="7799" y="7775"/>
                    <a:pt x="5394" y="4001"/>
                    <a:pt x="3025" y="333"/>
                  </a:cubicBezTo>
                  <a:cubicBezTo>
                    <a:pt x="2929" y="179"/>
                    <a:pt x="2751" y="0"/>
                    <a:pt x="2584" y="83"/>
                  </a:cubicBezTo>
                  <a:cubicBezTo>
                    <a:pt x="2513" y="131"/>
                    <a:pt x="2465" y="214"/>
                    <a:pt x="2429" y="286"/>
                  </a:cubicBezTo>
                  <a:cubicBezTo>
                    <a:pt x="393" y="5072"/>
                    <a:pt x="0" y="10775"/>
                    <a:pt x="2417" y="15371"/>
                  </a:cubicBezTo>
                  <a:cubicBezTo>
                    <a:pt x="3060" y="16585"/>
                    <a:pt x="3882" y="17728"/>
                    <a:pt x="4263" y="19038"/>
                  </a:cubicBezTo>
                  <a:cubicBezTo>
                    <a:pt x="4775" y="20848"/>
                    <a:pt x="4394" y="22765"/>
                    <a:pt x="4049" y="24598"/>
                  </a:cubicBezTo>
                  <a:cubicBezTo>
                    <a:pt x="3584" y="27051"/>
                    <a:pt x="2882" y="30420"/>
                    <a:pt x="4072" y="32766"/>
                  </a:cubicBezTo>
                  <a:cubicBezTo>
                    <a:pt x="4775" y="32242"/>
                    <a:pt x="6311" y="29051"/>
                    <a:pt x="6763" y="27896"/>
                  </a:cubicBezTo>
                  <a:cubicBezTo>
                    <a:pt x="7454" y="26075"/>
                    <a:pt x="7966" y="24182"/>
                    <a:pt x="8347" y="22265"/>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7"/>
            <p:cNvSpPr/>
            <p:nvPr/>
          </p:nvSpPr>
          <p:spPr>
            <a:xfrm>
              <a:off x="817650" y="1647650"/>
              <a:ext cx="250350" cy="842400"/>
            </a:xfrm>
            <a:custGeom>
              <a:avLst/>
              <a:gdLst/>
              <a:ahLst/>
              <a:cxnLst/>
              <a:rect l="l" t="t" r="r" b="b"/>
              <a:pathLst>
                <a:path w="10014" h="33696" fill="none" extrusionOk="0">
                  <a:moveTo>
                    <a:pt x="4453" y="30945"/>
                  </a:moveTo>
                  <a:cubicBezTo>
                    <a:pt x="6108" y="28611"/>
                    <a:pt x="8240" y="25956"/>
                    <a:pt x="8549" y="23123"/>
                  </a:cubicBezTo>
                  <a:cubicBezTo>
                    <a:pt x="8763" y="21206"/>
                    <a:pt x="8406" y="19253"/>
                    <a:pt x="8799" y="17372"/>
                  </a:cubicBezTo>
                  <a:cubicBezTo>
                    <a:pt x="8990" y="16443"/>
                    <a:pt x="9347" y="15574"/>
                    <a:pt x="9537" y="14657"/>
                  </a:cubicBezTo>
                  <a:cubicBezTo>
                    <a:pt x="10014" y="12359"/>
                    <a:pt x="9359" y="9942"/>
                    <a:pt x="8204" y="7894"/>
                  </a:cubicBezTo>
                  <a:cubicBezTo>
                    <a:pt x="7037" y="5847"/>
                    <a:pt x="5418" y="4120"/>
                    <a:pt x="3810" y="2406"/>
                  </a:cubicBezTo>
                  <a:cubicBezTo>
                    <a:pt x="3048" y="1608"/>
                    <a:pt x="2298" y="810"/>
                    <a:pt x="1536" y="1"/>
                  </a:cubicBezTo>
                  <a:cubicBezTo>
                    <a:pt x="2072" y="2227"/>
                    <a:pt x="2417" y="4525"/>
                    <a:pt x="2179" y="6799"/>
                  </a:cubicBezTo>
                  <a:cubicBezTo>
                    <a:pt x="1953" y="8883"/>
                    <a:pt x="1251" y="10883"/>
                    <a:pt x="762" y="12931"/>
                  </a:cubicBezTo>
                  <a:cubicBezTo>
                    <a:pt x="274" y="14967"/>
                    <a:pt x="0" y="17134"/>
                    <a:pt x="632" y="19134"/>
                  </a:cubicBezTo>
                  <a:cubicBezTo>
                    <a:pt x="1084" y="20539"/>
                    <a:pt x="1965" y="21789"/>
                    <a:pt x="2310" y="23230"/>
                  </a:cubicBezTo>
                  <a:cubicBezTo>
                    <a:pt x="3132" y="26671"/>
                    <a:pt x="727" y="30231"/>
                    <a:pt x="1417" y="33695"/>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1171275" y="1983100"/>
              <a:ext cx="879300" cy="363775"/>
            </a:xfrm>
            <a:custGeom>
              <a:avLst/>
              <a:gdLst/>
              <a:ahLst/>
              <a:cxnLst/>
              <a:rect l="l" t="t" r="r" b="b"/>
              <a:pathLst>
                <a:path w="35172" h="14551" fill="none" extrusionOk="0">
                  <a:moveTo>
                    <a:pt x="4691" y="4192"/>
                  </a:moveTo>
                  <a:cubicBezTo>
                    <a:pt x="5537" y="4049"/>
                    <a:pt x="6251" y="3966"/>
                    <a:pt x="6989" y="3525"/>
                  </a:cubicBezTo>
                  <a:cubicBezTo>
                    <a:pt x="11930" y="584"/>
                    <a:pt x="18217" y="1"/>
                    <a:pt x="23610" y="1989"/>
                  </a:cubicBezTo>
                  <a:cubicBezTo>
                    <a:pt x="27027" y="3239"/>
                    <a:pt x="30135" y="5466"/>
                    <a:pt x="33754" y="5835"/>
                  </a:cubicBezTo>
                  <a:cubicBezTo>
                    <a:pt x="34314" y="5883"/>
                    <a:pt x="35040" y="6026"/>
                    <a:pt x="35124" y="6585"/>
                  </a:cubicBezTo>
                  <a:cubicBezTo>
                    <a:pt x="35171" y="6883"/>
                    <a:pt x="35004" y="7157"/>
                    <a:pt x="34826" y="7395"/>
                  </a:cubicBezTo>
                  <a:cubicBezTo>
                    <a:pt x="34064" y="8490"/>
                    <a:pt x="33135" y="9455"/>
                    <a:pt x="32195" y="10395"/>
                  </a:cubicBezTo>
                  <a:cubicBezTo>
                    <a:pt x="31087" y="11479"/>
                    <a:pt x="29932" y="12538"/>
                    <a:pt x="28587" y="13312"/>
                  </a:cubicBezTo>
                  <a:cubicBezTo>
                    <a:pt x="27254" y="14086"/>
                    <a:pt x="25694" y="14550"/>
                    <a:pt x="24158" y="14396"/>
                  </a:cubicBezTo>
                  <a:cubicBezTo>
                    <a:pt x="21372" y="14110"/>
                    <a:pt x="19145" y="11860"/>
                    <a:pt x="16395" y="11371"/>
                  </a:cubicBezTo>
                  <a:cubicBezTo>
                    <a:pt x="14502" y="11038"/>
                    <a:pt x="12573" y="11586"/>
                    <a:pt x="10692" y="12002"/>
                  </a:cubicBezTo>
                  <a:cubicBezTo>
                    <a:pt x="8811" y="12431"/>
                    <a:pt x="6775" y="12717"/>
                    <a:pt x="5013" y="11919"/>
                  </a:cubicBezTo>
                  <a:cubicBezTo>
                    <a:pt x="3405" y="11181"/>
                    <a:pt x="2322" y="9645"/>
                    <a:pt x="893" y="8597"/>
                  </a:cubicBezTo>
                  <a:cubicBezTo>
                    <a:pt x="762" y="8490"/>
                    <a:pt x="607" y="8395"/>
                    <a:pt x="441" y="8419"/>
                  </a:cubicBezTo>
                  <a:cubicBezTo>
                    <a:pt x="274" y="8442"/>
                    <a:pt x="0" y="8514"/>
                    <a:pt x="107" y="8633"/>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763475" y="2368575"/>
              <a:ext cx="904600" cy="312275"/>
            </a:xfrm>
            <a:custGeom>
              <a:avLst/>
              <a:gdLst/>
              <a:ahLst/>
              <a:cxnLst/>
              <a:rect l="l" t="t" r="r" b="b"/>
              <a:pathLst>
                <a:path w="36184" h="12491" fill="none" extrusionOk="0">
                  <a:moveTo>
                    <a:pt x="2144" y="6001"/>
                  </a:moveTo>
                  <a:cubicBezTo>
                    <a:pt x="6573" y="3299"/>
                    <a:pt x="11204" y="441"/>
                    <a:pt x="16384" y="155"/>
                  </a:cubicBezTo>
                  <a:cubicBezTo>
                    <a:pt x="19158" y="1"/>
                    <a:pt x="21920" y="572"/>
                    <a:pt x="24623" y="1227"/>
                  </a:cubicBezTo>
                  <a:cubicBezTo>
                    <a:pt x="28456" y="2179"/>
                    <a:pt x="32255" y="3334"/>
                    <a:pt x="36029" y="4513"/>
                  </a:cubicBezTo>
                  <a:cubicBezTo>
                    <a:pt x="36184" y="4906"/>
                    <a:pt x="35874" y="5335"/>
                    <a:pt x="35576" y="5644"/>
                  </a:cubicBezTo>
                  <a:cubicBezTo>
                    <a:pt x="31016" y="10311"/>
                    <a:pt x="23789" y="12490"/>
                    <a:pt x="17610" y="10383"/>
                  </a:cubicBezTo>
                  <a:cubicBezTo>
                    <a:pt x="16145" y="9895"/>
                    <a:pt x="14681" y="9156"/>
                    <a:pt x="13145" y="9299"/>
                  </a:cubicBezTo>
                  <a:cubicBezTo>
                    <a:pt x="11669" y="9430"/>
                    <a:pt x="10323" y="10347"/>
                    <a:pt x="8847" y="10335"/>
                  </a:cubicBezTo>
                  <a:cubicBezTo>
                    <a:pt x="8097" y="10323"/>
                    <a:pt x="7371" y="10085"/>
                    <a:pt x="6668" y="9835"/>
                  </a:cubicBezTo>
                  <a:cubicBezTo>
                    <a:pt x="4465" y="9073"/>
                    <a:pt x="2203" y="8585"/>
                    <a:pt x="1" y="7823"/>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558"/>
        <p:cNvGrpSpPr/>
        <p:nvPr/>
      </p:nvGrpSpPr>
      <p:grpSpPr>
        <a:xfrm>
          <a:off x="0" y="0"/>
          <a:ext cx="0" cy="0"/>
          <a:chOff x="0" y="0"/>
          <a:chExt cx="0" cy="0"/>
        </a:xfrm>
      </p:grpSpPr>
      <p:sp>
        <p:nvSpPr>
          <p:cNvPr id="559" name="Google Shape;559;p20"/>
          <p:cNvSpPr/>
          <p:nvPr/>
        </p:nvSpPr>
        <p:spPr>
          <a:xfrm rot="10800000">
            <a:off x="-27300" y="-14708"/>
            <a:ext cx="721800" cy="1378500"/>
          </a:xfrm>
          <a:prstGeom prst="round2SameRect">
            <a:avLst>
              <a:gd name="adj1" fmla="val 4855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rot="5400000">
            <a:off x="-795691" y="902580"/>
            <a:ext cx="2089671" cy="552911"/>
          </a:xfrm>
          <a:custGeom>
            <a:avLst/>
            <a:gdLst/>
            <a:ahLst/>
            <a:cxnLst/>
            <a:rect l="l" t="t" r="r" b="b"/>
            <a:pathLst>
              <a:path w="150282" h="20033" extrusionOk="0">
                <a:moveTo>
                  <a:pt x="87729" y="1"/>
                </a:moveTo>
                <a:cubicBezTo>
                  <a:pt x="85035" y="1"/>
                  <a:pt x="82303" y="470"/>
                  <a:pt x="79701" y="1173"/>
                </a:cubicBezTo>
                <a:cubicBezTo>
                  <a:pt x="74724" y="2518"/>
                  <a:pt x="69974" y="4650"/>
                  <a:pt x="64973" y="5876"/>
                </a:cubicBezTo>
                <a:cubicBezTo>
                  <a:pt x="61716" y="6664"/>
                  <a:pt x="58366" y="7070"/>
                  <a:pt x="55013" y="7070"/>
                </a:cubicBezTo>
                <a:cubicBezTo>
                  <a:pt x="53855" y="7070"/>
                  <a:pt x="52697" y="7021"/>
                  <a:pt x="51543" y="6924"/>
                </a:cubicBezTo>
                <a:cubicBezTo>
                  <a:pt x="45030" y="6388"/>
                  <a:pt x="38732" y="4340"/>
                  <a:pt x="32278" y="3257"/>
                </a:cubicBezTo>
                <a:cubicBezTo>
                  <a:pt x="29894" y="2856"/>
                  <a:pt x="27438" y="2601"/>
                  <a:pt x="25000" y="2601"/>
                </a:cubicBezTo>
                <a:cubicBezTo>
                  <a:pt x="20839" y="2601"/>
                  <a:pt x="16734" y="3346"/>
                  <a:pt x="13145" y="5388"/>
                </a:cubicBezTo>
                <a:cubicBezTo>
                  <a:pt x="8442" y="8067"/>
                  <a:pt x="5168" y="12651"/>
                  <a:pt x="2060" y="17092"/>
                </a:cubicBezTo>
                <a:cubicBezTo>
                  <a:pt x="1370" y="18068"/>
                  <a:pt x="691" y="19044"/>
                  <a:pt x="1" y="20032"/>
                </a:cubicBezTo>
                <a:lnTo>
                  <a:pt x="150281" y="19580"/>
                </a:lnTo>
                <a:cubicBezTo>
                  <a:pt x="147090" y="14925"/>
                  <a:pt x="141875" y="11341"/>
                  <a:pt x="136399" y="9936"/>
                </a:cubicBezTo>
                <a:cubicBezTo>
                  <a:pt x="133248" y="9135"/>
                  <a:pt x="130003" y="8826"/>
                  <a:pt x="126746" y="8826"/>
                </a:cubicBezTo>
                <a:cubicBezTo>
                  <a:pt x="124340" y="8826"/>
                  <a:pt x="121927" y="8994"/>
                  <a:pt x="119539" y="9257"/>
                </a:cubicBezTo>
                <a:cubicBezTo>
                  <a:pt x="117297" y="9504"/>
                  <a:pt x="115014" y="9830"/>
                  <a:pt x="112765" y="9830"/>
                </a:cubicBezTo>
                <a:cubicBezTo>
                  <a:pt x="111216" y="9830"/>
                  <a:pt x="109683" y="9675"/>
                  <a:pt x="108193" y="9234"/>
                </a:cubicBezTo>
                <a:cubicBezTo>
                  <a:pt x="103228" y="7757"/>
                  <a:pt x="99644" y="3388"/>
                  <a:pt x="94881" y="1352"/>
                </a:cubicBezTo>
                <a:cubicBezTo>
                  <a:pt x="92614" y="391"/>
                  <a:pt x="90187" y="1"/>
                  <a:pt x="87729" y="1"/>
                </a:cubicBez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rot="-5400000" flipH="1">
            <a:off x="7686188" y="3674339"/>
            <a:ext cx="753149" cy="2188524"/>
          </a:xfrm>
          <a:custGeom>
            <a:avLst/>
            <a:gdLst/>
            <a:ahLst/>
            <a:cxnLst/>
            <a:rect l="l" t="t" r="r" b="b"/>
            <a:pathLst>
              <a:path w="27099" h="103562" extrusionOk="0">
                <a:moveTo>
                  <a:pt x="27099" y="1"/>
                </a:moveTo>
                <a:cubicBezTo>
                  <a:pt x="21753" y="1775"/>
                  <a:pt x="18860" y="7811"/>
                  <a:pt x="18669" y="13443"/>
                </a:cubicBezTo>
                <a:cubicBezTo>
                  <a:pt x="18479" y="19074"/>
                  <a:pt x="20336" y="24539"/>
                  <a:pt x="21551" y="30040"/>
                </a:cubicBezTo>
                <a:cubicBezTo>
                  <a:pt x="22765" y="35541"/>
                  <a:pt x="23277" y="41601"/>
                  <a:pt x="20586" y="46542"/>
                </a:cubicBezTo>
                <a:cubicBezTo>
                  <a:pt x="19003" y="49471"/>
                  <a:pt x="16431" y="51757"/>
                  <a:pt x="14740" y="54626"/>
                </a:cubicBezTo>
                <a:cubicBezTo>
                  <a:pt x="12526" y="58377"/>
                  <a:pt x="11978" y="63068"/>
                  <a:pt x="13276" y="67223"/>
                </a:cubicBezTo>
                <a:cubicBezTo>
                  <a:pt x="14312" y="70581"/>
                  <a:pt x="16514" y="73843"/>
                  <a:pt x="15860" y="77296"/>
                </a:cubicBezTo>
                <a:cubicBezTo>
                  <a:pt x="15062" y="81558"/>
                  <a:pt x="10490" y="83749"/>
                  <a:pt x="7227" y="86595"/>
                </a:cubicBezTo>
                <a:cubicBezTo>
                  <a:pt x="2465" y="90714"/>
                  <a:pt x="0" y="97334"/>
                  <a:pt x="893" y="103561"/>
                </a:cubicBezTo>
                <a:lnTo>
                  <a:pt x="27099" y="103561"/>
                </a:lnTo>
                <a:lnTo>
                  <a:pt x="270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rot="10800000" flipH="1">
            <a:off x="8079656" y="4128373"/>
            <a:ext cx="553203" cy="494981"/>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rot="9039692" flipH="1">
            <a:off x="8267460" y="3809802"/>
            <a:ext cx="309473" cy="227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rot="-9620968" flipH="1">
            <a:off x="8655321" y="4057406"/>
            <a:ext cx="237469" cy="174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20"/>
          <p:cNvGrpSpPr/>
          <p:nvPr/>
        </p:nvGrpSpPr>
        <p:grpSpPr>
          <a:xfrm rot="-5400000">
            <a:off x="7669375" y="-85537"/>
            <a:ext cx="1373725" cy="1575500"/>
            <a:chOff x="3306050" y="1157725"/>
            <a:chExt cx="1373725" cy="1575500"/>
          </a:xfrm>
        </p:grpSpPr>
        <p:sp>
          <p:nvSpPr>
            <p:cNvPr id="566" name="Google Shape;566;p20"/>
            <p:cNvSpPr/>
            <p:nvPr/>
          </p:nvSpPr>
          <p:spPr>
            <a:xfrm>
              <a:off x="3306050" y="1157725"/>
              <a:ext cx="1373725" cy="1575500"/>
            </a:xfrm>
            <a:custGeom>
              <a:avLst/>
              <a:gdLst/>
              <a:ahLst/>
              <a:cxnLst/>
              <a:rect l="l" t="t" r="r" b="b"/>
              <a:pathLst>
                <a:path w="54949" h="63020" fill="none" extrusionOk="0">
                  <a:moveTo>
                    <a:pt x="37636" y="44970"/>
                  </a:moveTo>
                  <a:cubicBezTo>
                    <a:pt x="41030" y="45791"/>
                    <a:pt x="43780" y="48030"/>
                    <a:pt x="47530" y="47256"/>
                  </a:cubicBezTo>
                  <a:cubicBezTo>
                    <a:pt x="50555" y="46637"/>
                    <a:pt x="53031" y="44494"/>
                    <a:pt x="53996" y="41553"/>
                  </a:cubicBezTo>
                  <a:cubicBezTo>
                    <a:pt x="54639" y="39576"/>
                    <a:pt x="54948" y="35183"/>
                    <a:pt x="52579" y="34088"/>
                  </a:cubicBezTo>
                  <a:cubicBezTo>
                    <a:pt x="51424" y="33552"/>
                    <a:pt x="50186" y="34218"/>
                    <a:pt x="49257" y="34873"/>
                  </a:cubicBezTo>
                  <a:cubicBezTo>
                    <a:pt x="48388" y="35469"/>
                    <a:pt x="47578" y="36123"/>
                    <a:pt x="46661" y="36635"/>
                  </a:cubicBezTo>
                  <a:cubicBezTo>
                    <a:pt x="46078" y="36981"/>
                    <a:pt x="45447" y="37326"/>
                    <a:pt x="44804" y="37552"/>
                  </a:cubicBezTo>
                  <a:cubicBezTo>
                    <a:pt x="44637" y="37612"/>
                    <a:pt x="44482" y="37659"/>
                    <a:pt x="44328" y="37719"/>
                  </a:cubicBezTo>
                  <a:cubicBezTo>
                    <a:pt x="43768" y="37909"/>
                    <a:pt x="43113" y="38052"/>
                    <a:pt x="42601" y="37659"/>
                  </a:cubicBezTo>
                  <a:cubicBezTo>
                    <a:pt x="42268" y="37397"/>
                    <a:pt x="42089" y="37005"/>
                    <a:pt x="41982" y="36612"/>
                  </a:cubicBezTo>
                  <a:cubicBezTo>
                    <a:pt x="41887" y="36266"/>
                    <a:pt x="41780" y="35862"/>
                    <a:pt x="41935" y="35528"/>
                  </a:cubicBezTo>
                  <a:cubicBezTo>
                    <a:pt x="42077" y="35219"/>
                    <a:pt x="42411" y="35052"/>
                    <a:pt x="42708" y="34921"/>
                  </a:cubicBezTo>
                  <a:cubicBezTo>
                    <a:pt x="43244" y="34683"/>
                    <a:pt x="43840" y="34540"/>
                    <a:pt x="44423" y="34397"/>
                  </a:cubicBezTo>
                  <a:cubicBezTo>
                    <a:pt x="45078" y="34254"/>
                    <a:pt x="45733" y="34135"/>
                    <a:pt x="46387" y="33992"/>
                  </a:cubicBezTo>
                  <a:cubicBezTo>
                    <a:pt x="46888" y="33897"/>
                    <a:pt x="47400" y="33790"/>
                    <a:pt x="47888" y="33623"/>
                  </a:cubicBezTo>
                  <a:cubicBezTo>
                    <a:pt x="49555" y="33052"/>
                    <a:pt x="51079" y="32099"/>
                    <a:pt x="52007" y="30575"/>
                  </a:cubicBezTo>
                  <a:cubicBezTo>
                    <a:pt x="54079" y="27170"/>
                    <a:pt x="52924" y="22598"/>
                    <a:pt x="50590" y="19657"/>
                  </a:cubicBezTo>
                  <a:cubicBezTo>
                    <a:pt x="49376" y="18133"/>
                    <a:pt x="45030" y="14026"/>
                    <a:pt x="43220" y="16788"/>
                  </a:cubicBezTo>
                  <a:cubicBezTo>
                    <a:pt x="42185" y="18383"/>
                    <a:pt x="42518" y="20979"/>
                    <a:pt x="42173" y="22777"/>
                  </a:cubicBezTo>
                  <a:cubicBezTo>
                    <a:pt x="41899" y="24193"/>
                    <a:pt x="41506" y="25598"/>
                    <a:pt x="40839" y="26872"/>
                  </a:cubicBezTo>
                  <a:cubicBezTo>
                    <a:pt x="40506" y="27527"/>
                    <a:pt x="40089" y="28158"/>
                    <a:pt x="39601" y="28718"/>
                  </a:cubicBezTo>
                  <a:cubicBezTo>
                    <a:pt x="39006" y="29408"/>
                    <a:pt x="37339" y="30694"/>
                    <a:pt x="36410" y="30039"/>
                  </a:cubicBezTo>
                  <a:cubicBezTo>
                    <a:pt x="36374" y="30004"/>
                    <a:pt x="36339" y="29980"/>
                    <a:pt x="36291" y="29932"/>
                  </a:cubicBezTo>
                  <a:lnTo>
                    <a:pt x="36291" y="29932"/>
                  </a:lnTo>
                  <a:cubicBezTo>
                    <a:pt x="34850" y="27277"/>
                    <a:pt x="37839" y="24420"/>
                    <a:pt x="39077" y="22229"/>
                  </a:cubicBezTo>
                  <a:cubicBezTo>
                    <a:pt x="40113" y="20419"/>
                    <a:pt x="40923" y="18431"/>
                    <a:pt x="41006" y="16323"/>
                  </a:cubicBezTo>
                  <a:cubicBezTo>
                    <a:pt x="41149" y="12942"/>
                    <a:pt x="39220" y="10442"/>
                    <a:pt x="36398" y="8811"/>
                  </a:cubicBezTo>
                  <a:cubicBezTo>
                    <a:pt x="34922" y="7965"/>
                    <a:pt x="30195" y="4965"/>
                    <a:pt x="29362" y="8025"/>
                  </a:cubicBezTo>
                  <a:cubicBezTo>
                    <a:pt x="29147" y="8811"/>
                    <a:pt x="29338" y="9680"/>
                    <a:pt x="29457" y="10454"/>
                  </a:cubicBezTo>
                  <a:cubicBezTo>
                    <a:pt x="29647" y="11716"/>
                    <a:pt x="29743" y="12918"/>
                    <a:pt x="29600" y="14192"/>
                  </a:cubicBezTo>
                  <a:cubicBezTo>
                    <a:pt x="29481" y="15347"/>
                    <a:pt x="29207" y="16478"/>
                    <a:pt x="28790" y="17562"/>
                  </a:cubicBezTo>
                  <a:cubicBezTo>
                    <a:pt x="28635" y="17955"/>
                    <a:pt x="28469" y="18347"/>
                    <a:pt x="28278" y="18728"/>
                  </a:cubicBezTo>
                  <a:cubicBezTo>
                    <a:pt x="28052" y="19181"/>
                    <a:pt x="27885" y="19645"/>
                    <a:pt x="27457" y="19967"/>
                  </a:cubicBezTo>
                  <a:cubicBezTo>
                    <a:pt x="26992" y="20300"/>
                    <a:pt x="26409" y="20383"/>
                    <a:pt x="25861" y="20348"/>
                  </a:cubicBezTo>
                  <a:cubicBezTo>
                    <a:pt x="25373" y="20312"/>
                    <a:pt x="24885" y="20133"/>
                    <a:pt x="24670" y="19669"/>
                  </a:cubicBezTo>
                  <a:cubicBezTo>
                    <a:pt x="24611" y="19562"/>
                    <a:pt x="24575" y="19443"/>
                    <a:pt x="24551" y="19324"/>
                  </a:cubicBezTo>
                  <a:cubicBezTo>
                    <a:pt x="24349" y="16133"/>
                    <a:pt x="26956" y="13776"/>
                    <a:pt x="27480" y="10668"/>
                  </a:cubicBezTo>
                  <a:cubicBezTo>
                    <a:pt x="27849" y="8453"/>
                    <a:pt x="27123" y="6084"/>
                    <a:pt x="25623" y="4429"/>
                  </a:cubicBezTo>
                  <a:cubicBezTo>
                    <a:pt x="21634" y="0"/>
                    <a:pt x="14550" y="2643"/>
                    <a:pt x="9538" y="595"/>
                  </a:cubicBezTo>
                  <a:cubicBezTo>
                    <a:pt x="9514" y="583"/>
                    <a:pt x="9490" y="583"/>
                    <a:pt x="9466" y="583"/>
                  </a:cubicBezTo>
                  <a:cubicBezTo>
                    <a:pt x="9407" y="583"/>
                    <a:pt x="9323" y="631"/>
                    <a:pt x="9335" y="714"/>
                  </a:cubicBezTo>
                  <a:cubicBezTo>
                    <a:pt x="9359" y="798"/>
                    <a:pt x="9371" y="869"/>
                    <a:pt x="9383" y="964"/>
                  </a:cubicBezTo>
                  <a:cubicBezTo>
                    <a:pt x="10133" y="6382"/>
                    <a:pt x="2692" y="9656"/>
                    <a:pt x="4275" y="15192"/>
                  </a:cubicBezTo>
                  <a:cubicBezTo>
                    <a:pt x="4918" y="17431"/>
                    <a:pt x="7121" y="18574"/>
                    <a:pt x="9097" y="19443"/>
                  </a:cubicBezTo>
                  <a:cubicBezTo>
                    <a:pt x="10502" y="20050"/>
                    <a:pt x="11955" y="20550"/>
                    <a:pt x="13431" y="20955"/>
                  </a:cubicBezTo>
                  <a:cubicBezTo>
                    <a:pt x="15026" y="21384"/>
                    <a:pt x="16717" y="21634"/>
                    <a:pt x="17848" y="22860"/>
                  </a:cubicBezTo>
                  <a:cubicBezTo>
                    <a:pt x="18205" y="24015"/>
                    <a:pt x="17741" y="24658"/>
                    <a:pt x="16455" y="24777"/>
                  </a:cubicBezTo>
                  <a:cubicBezTo>
                    <a:pt x="16027" y="24801"/>
                    <a:pt x="15610" y="24765"/>
                    <a:pt x="15193" y="24682"/>
                  </a:cubicBezTo>
                  <a:cubicBezTo>
                    <a:pt x="14443" y="24551"/>
                    <a:pt x="13705" y="24301"/>
                    <a:pt x="13002" y="24027"/>
                  </a:cubicBezTo>
                  <a:cubicBezTo>
                    <a:pt x="11550" y="23443"/>
                    <a:pt x="10216" y="22622"/>
                    <a:pt x="8919" y="21753"/>
                  </a:cubicBezTo>
                  <a:cubicBezTo>
                    <a:pt x="7835" y="21026"/>
                    <a:pt x="6775" y="20252"/>
                    <a:pt x="5680" y="19526"/>
                  </a:cubicBezTo>
                  <a:cubicBezTo>
                    <a:pt x="5085" y="19133"/>
                    <a:pt x="4311" y="18431"/>
                    <a:pt x="3573" y="18347"/>
                  </a:cubicBezTo>
                  <a:cubicBezTo>
                    <a:pt x="1" y="17931"/>
                    <a:pt x="1394" y="27063"/>
                    <a:pt x="1680" y="28789"/>
                  </a:cubicBezTo>
                  <a:cubicBezTo>
                    <a:pt x="2346" y="32933"/>
                    <a:pt x="3966" y="36588"/>
                    <a:pt x="8073" y="38255"/>
                  </a:cubicBezTo>
                  <a:cubicBezTo>
                    <a:pt x="9788" y="38933"/>
                    <a:pt x="11657" y="39219"/>
                    <a:pt x="13502" y="39160"/>
                  </a:cubicBezTo>
                  <a:cubicBezTo>
                    <a:pt x="15229" y="39112"/>
                    <a:pt x="16872" y="38409"/>
                    <a:pt x="18598" y="38267"/>
                  </a:cubicBezTo>
                  <a:cubicBezTo>
                    <a:pt x="18920" y="38243"/>
                    <a:pt x="19253" y="38243"/>
                    <a:pt x="19575" y="38267"/>
                  </a:cubicBezTo>
                  <a:cubicBezTo>
                    <a:pt x="20098" y="38314"/>
                    <a:pt x="20515" y="38529"/>
                    <a:pt x="20694" y="39041"/>
                  </a:cubicBezTo>
                  <a:cubicBezTo>
                    <a:pt x="20932" y="39719"/>
                    <a:pt x="20658" y="40314"/>
                    <a:pt x="20063" y="40672"/>
                  </a:cubicBezTo>
                  <a:cubicBezTo>
                    <a:pt x="19241" y="41160"/>
                    <a:pt x="18193" y="41279"/>
                    <a:pt x="17253" y="41362"/>
                  </a:cubicBezTo>
                  <a:cubicBezTo>
                    <a:pt x="16455" y="41422"/>
                    <a:pt x="15657" y="41434"/>
                    <a:pt x="14848" y="41398"/>
                  </a:cubicBezTo>
                  <a:cubicBezTo>
                    <a:pt x="12633" y="41291"/>
                    <a:pt x="10431" y="40779"/>
                    <a:pt x="8407" y="39874"/>
                  </a:cubicBezTo>
                  <a:cubicBezTo>
                    <a:pt x="7275" y="39374"/>
                    <a:pt x="5930" y="38481"/>
                    <a:pt x="4668" y="39148"/>
                  </a:cubicBezTo>
                  <a:cubicBezTo>
                    <a:pt x="3513" y="39767"/>
                    <a:pt x="3775" y="41053"/>
                    <a:pt x="4013" y="42124"/>
                  </a:cubicBezTo>
                  <a:cubicBezTo>
                    <a:pt x="4358" y="43589"/>
                    <a:pt x="4835" y="45041"/>
                    <a:pt x="5418" y="46434"/>
                  </a:cubicBezTo>
                  <a:cubicBezTo>
                    <a:pt x="6073" y="47982"/>
                    <a:pt x="6847" y="49470"/>
                    <a:pt x="7799" y="50851"/>
                  </a:cubicBezTo>
                  <a:cubicBezTo>
                    <a:pt x="8716" y="52197"/>
                    <a:pt x="9800" y="53447"/>
                    <a:pt x="11097" y="54435"/>
                  </a:cubicBezTo>
                  <a:cubicBezTo>
                    <a:pt x="12324" y="55376"/>
                    <a:pt x="13741" y="56055"/>
                    <a:pt x="15276" y="56257"/>
                  </a:cubicBezTo>
                  <a:cubicBezTo>
                    <a:pt x="17086" y="56507"/>
                    <a:pt x="18991" y="55888"/>
                    <a:pt x="20408" y="54781"/>
                  </a:cubicBezTo>
                  <a:cubicBezTo>
                    <a:pt x="21241" y="54126"/>
                    <a:pt x="21944" y="53340"/>
                    <a:pt x="22646" y="52542"/>
                  </a:cubicBezTo>
                  <a:cubicBezTo>
                    <a:pt x="22765" y="52411"/>
                    <a:pt x="22885" y="52268"/>
                    <a:pt x="23004" y="52137"/>
                  </a:cubicBezTo>
                  <a:cubicBezTo>
                    <a:pt x="23301" y="51792"/>
                    <a:pt x="23587" y="51435"/>
                    <a:pt x="23873" y="51078"/>
                  </a:cubicBezTo>
                  <a:cubicBezTo>
                    <a:pt x="24289" y="50578"/>
                    <a:pt x="24718" y="50078"/>
                    <a:pt x="25147" y="49589"/>
                  </a:cubicBezTo>
                  <a:cubicBezTo>
                    <a:pt x="25635" y="49042"/>
                    <a:pt x="26123" y="48518"/>
                    <a:pt x="26659" y="48018"/>
                  </a:cubicBezTo>
                  <a:cubicBezTo>
                    <a:pt x="27183" y="47506"/>
                    <a:pt x="27683" y="47077"/>
                    <a:pt x="28254" y="46684"/>
                  </a:cubicBezTo>
                  <a:cubicBezTo>
                    <a:pt x="28731" y="46363"/>
                    <a:pt x="29242" y="46065"/>
                    <a:pt x="29814" y="45934"/>
                  </a:cubicBezTo>
                  <a:cubicBezTo>
                    <a:pt x="30266" y="45827"/>
                    <a:pt x="30755" y="45863"/>
                    <a:pt x="31159" y="46113"/>
                  </a:cubicBezTo>
                  <a:cubicBezTo>
                    <a:pt x="31481" y="46315"/>
                    <a:pt x="31779" y="46613"/>
                    <a:pt x="31850" y="46994"/>
                  </a:cubicBezTo>
                  <a:cubicBezTo>
                    <a:pt x="32005" y="47911"/>
                    <a:pt x="31624" y="48899"/>
                    <a:pt x="31207" y="49685"/>
                  </a:cubicBezTo>
                  <a:cubicBezTo>
                    <a:pt x="30743" y="50578"/>
                    <a:pt x="30112" y="51375"/>
                    <a:pt x="29445" y="52125"/>
                  </a:cubicBezTo>
                  <a:cubicBezTo>
                    <a:pt x="28838" y="52804"/>
                    <a:pt x="28183" y="53447"/>
                    <a:pt x="27504" y="54054"/>
                  </a:cubicBezTo>
                  <a:lnTo>
                    <a:pt x="27409" y="54138"/>
                  </a:lnTo>
                  <a:cubicBezTo>
                    <a:pt x="26552" y="54900"/>
                    <a:pt x="25659" y="55602"/>
                    <a:pt x="24754" y="56281"/>
                  </a:cubicBezTo>
                  <a:cubicBezTo>
                    <a:pt x="23742" y="57043"/>
                    <a:pt x="22396" y="57745"/>
                    <a:pt x="21539" y="58662"/>
                  </a:cubicBezTo>
                  <a:cubicBezTo>
                    <a:pt x="19217" y="61091"/>
                    <a:pt x="26647" y="62841"/>
                    <a:pt x="28135" y="62889"/>
                  </a:cubicBezTo>
                  <a:cubicBezTo>
                    <a:pt x="31909" y="63020"/>
                    <a:pt x="35708" y="61008"/>
                    <a:pt x="37624" y="57733"/>
                  </a:cubicBezTo>
                  <a:cubicBezTo>
                    <a:pt x="38529" y="56197"/>
                    <a:pt x="38684" y="54566"/>
                    <a:pt x="38291" y="52852"/>
                  </a:cubicBezTo>
                  <a:cubicBezTo>
                    <a:pt x="37863" y="50982"/>
                    <a:pt x="35970" y="47946"/>
                    <a:pt x="36481" y="45839"/>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4340700" y="1802425"/>
              <a:ext cx="155700" cy="150950"/>
            </a:xfrm>
            <a:custGeom>
              <a:avLst/>
              <a:gdLst/>
              <a:ahLst/>
              <a:cxnLst/>
              <a:rect l="l" t="t" r="r" b="b"/>
              <a:pathLst>
                <a:path w="6228" h="6038" fill="none" extrusionOk="0">
                  <a:moveTo>
                    <a:pt x="2251" y="5942"/>
                  </a:moveTo>
                  <a:cubicBezTo>
                    <a:pt x="3025" y="5918"/>
                    <a:pt x="3775" y="5549"/>
                    <a:pt x="4347" y="5025"/>
                  </a:cubicBezTo>
                  <a:cubicBezTo>
                    <a:pt x="4930" y="4501"/>
                    <a:pt x="5347" y="3835"/>
                    <a:pt x="5680" y="3120"/>
                  </a:cubicBezTo>
                  <a:cubicBezTo>
                    <a:pt x="6014" y="2394"/>
                    <a:pt x="6228" y="1513"/>
                    <a:pt x="5799" y="846"/>
                  </a:cubicBezTo>
                  <a:cubicBezTo>
                    <a:pt x="5359" y="168"/>
                    <a:pt x="4382" y="1"/>
                    <a:pt x="3644" y="299"/>
                  </a:cubicBezTo>
                  <a:cubicBezTo>
                    <a:pt x="2894" y="596"/>
                    <a:pt x="2346" y="1251"/>
                    <a:pt x="1918" y="1942"/>
                  </a:cubicBezTo>
                  <a:cubicBezTo>
                    <a:pt x="1299" y="2954"/>
                    <a:pt x="1" y="6037"/>
                    <a:pt x="2251" y="5942"/>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704925" y="2239100"/>
              <a:ext cx="253325" cy="143200"/>
            </a:xfrm>
            <a:custGeom>
              <a:avLst/>
              <a:gdLst/>
              <a:ahLst/>
              <a:cxnLst/>
              <a:rect l="l" t="t" r="r" b="b"/>
              <a:pathLst>
                <a:path w="10133" h="5728" fill="none" extrusionOk="0">
                  <a:moveTo>
                    <a:pt x="3405" y="1512"/>
                  </a:moveTo>
                  <a:cubicBezTo>
                    <a:pt x="4703" y="739"/>
                    <a:pt x="6644" y="0"/>
                    <a:pt x="8156" y="572"/>
                  </a:cubicBezTo>
                  <a:cubicBezTo>
                    <a:pt x="8168" y="608"/>
                    <a:pt x="8192" y="631"/>
                    <a:pt x="8239" y="643"/>
                  </a:cubicBezTo>
                  <a:cubicBezTo>
                    <a:pt x="10132" y="1774"/>
                    <a:pt x="6191" y="4394"/>
                    <a:pt x="5477" y="4751"/>
                  </a:cubicBezTo>
                  <a:cubicBezTo>
                    <a:pt x="4489" y="5227"/>
                    <a:pt x="2870" y="5727"/>
                    <a:pt x="1846" y="5120"/>
                  </a:cubicBezTo>
                  <a:cubicBezTo>
                    <a:pt x="0" y="4025"/>
                    <a:pt x="2500" y="2036"/>
                    <a:pt x="3405" y="1512"/>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4056450" y="1704500"/>
              <a:ext cx="92300" cy="141425"/>
            </a:xfrm>
            <a:custGeom>
              <a:avLst/>
              <a:gdLst/>
              <a:ahLst/>
              <a:cxnLst/>
              <a:rect l="l" t="t" r="r" b="b"/>
              <a:pathLst>
                <a:path w="3692" h="5657" fill="none" extrusionOk="0">
                  <a:moveTo>
                    <a:pt x="1084" y="1084"/>
                  </a:moveTo>
                  <a:cubicBezTo>
                    <a:pt x="1286" y="727"/>
                    <a:pt x="1524" y="370"/>
                    <a:pt x="1882" y="156"/>
                  </a:cubicBezTo>
                  <a:cubicBezTo>
                    <a:pt x="2048" y="60"/>
                    <a:pt x="2239" y="1"/>
                    <a:pt x="2429" y="25"/>
                  </a:cubicBezTo>
                  <a:cubicBezTo>
                    <a:pt x="2644" y="48"/>
                    <a:pt x="2822" y="167"/>
                    <a:pt x="2977" y="310"/>
                  </a:cubicBezTo>
                  <a:cubicBezTo>
                    <a:pt x="3501" y="775"/>
                    <a:pt x="3691" y="1537"/>
                    <a:pt x="3620" y="2227"/>
                  </a:cubicBezTo>
                  <a:cubicBezTo>
                    <a:pt x="3548" y="2930"/>
                    <a:pt x="3263" y="3585"/>
                    <a:pt x="2941" y="4204"/>
                  </a:cubicBezTo>
                  <a:cubicBezTo>
                    <a:pt x="2786" y="4489"/>
                    <a:pt x="2632" y="4775"/>
                    <a:pt x="2405" y="5001"/>
                  </a:cubicBezTo>
                  <a:cubicBezTo>
                    <a:pt x="1786" y="5585"/>
                    <a:pt x="393" y="5656"/>
                    <a:pt x="215" y="4668"/>
                  </a:cubicBezTo>
                  <a:cubicBezTo>
                    <a:pt x="0" y="3465"/>
                    <a:pt x="500" y="2108"/>
                    <a:pt x="1084" y="1084"/>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780825" y="1298500"/>
              <a:ext cx="79800" cy="149450"/>
            </a:xfrm>
            <a:custGeom>
              <a:avLst/>
              <a:gdLst/>
              <a:ahLst/>
              <a:cxnLst/>
              <a:rect l="l" t="t" r="r" b="b"/>
              <a:pathLst>
                <a:path w="3192" h="5978" fill="none" extrusionOk="0">
                  <a:moveTo>
                    <a:pt x="0" y="1679"/>
                  </a:moveTo>
                  <a:cubicBezTo>
                    <a:pt x="0" y="1263"/>
                    <a:pt x="24" y="834"/>
                    <a:pt x="238" y="477"/>
                  </a:cubicBezTo>
                  <a:cubicBezTo>
                    <a:pt x="334" y="310"/>
                    <a:pt x="465" y="167"/>
                    <a:pt x="643" y="84"/>
                  </a:cubicBezTo>
                  <a:cubicBezTo>
                    <a:pt x="834" y="1"/>
                    <a:pt x="1048" y="13"/>
                    <a:pt x="1262" y="60"/>
                  </a:cubicBezTo>
                  <a:cubicBezTo>
                    <a:pt x="1941" y="215"/>
                    <a:pt x="2477" y="763"/>
                    <a:pt x="2774" y="1406"/>
                  </a:cubicBezTo>
                  <a:cubicBezTo>
                    <a:pt x="3060" y="2049"/>
                    <a:pt x="3132" y="2763"/>
                    <a:pt x="3167" y="3453"/>
                  </a:cubicBezTo>
                  <a:cubicBezTo>
                    <a:pt x="3179" y="3775"/>
                    <a:pt x="3191" y="4108"/>
                    <a:pt x="3096" y="4418"/>
                  </a:cubicBezTo>
                  <a:cubicBezTo>
                    <a:pt x="2858" y="5227"/>
                    <a:pt x="1679" y="5978"/>
                    <a:pt x="1036" y="5216"/>
                  </a:cubicBezTo>
                  <a:cubicBezTo>
                    <a:pt x="250" y="4275"/>
                    <a:pt x="12" y="2846"/>
                    <a:pt x="0" y="1679"/>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513225" y="1429775"/>
              <a:ext cx="152725" cy="133075"/>
            </a:xfrm>
            <a:custGeom>
              <a:avLst/>
              <a:gdLst/>
              <a:ahLst/>
              <a:cxnLst/>
              <a:rect l="l" t="t" r="r" b="b"/>
              <a:pathLst>
                <a:path w="6109" h="5323" fill="none" extrusionOk="0">
                  <a:moveTo>
                    <a:pt x="2584" y="524"/>
                  </a:moveTo>
                  <a:cubicBezTo>
                    <a:pt x="2203" y="274"/>
                    <a:pt x="1775" y="36"/>
                    <a:pt x="1310" y="12"/>
                  </a:cubicBezTo>
                  <a:cubicBezTo>
                    <a:pt x="1096" y="0"/>
                    <a:pt x="870" y="36"/>
                    <a:pt x="691" y="155"/>
                  </a:cubicBezTo>
                  <a:cubicBezTo>
                    <a:pt x="489" y="286"/>
                    <a:pt x="358" y="500"/>
                    <a:pt x="274" y="715"/>
                  </a:cubicBezTo>
                  <a:cubicBezTo>
                    <a:pt x="0" y="1453"/>
                    <a:pt x="191" y="2310"/>
                    <a:pt x="620" y="2977"/>
                  </a:cubicBezTo>
                  <a:cubicBezTo>
                    <a:pt x="1132" y="3786"/>
                    <a:pt x="1882" y="4548"/>
                    <a:pt x="2763" y="4953"/>
                  </a:cubicBezTo>
                  <a:cubicBezTo>
                    <a:pt x="3465" y="5263"/>
                    <a:pt x="4572" y="5322"/>
                    <a:pt x="5073" y="4632"/>
                  </a:cubicBezTo>
                  <a:cubicBezTo>
                    <a:pt x="6108" y="3215"/>
                    <a:pt x="3608" y="1203"/>
                    <a:pt x="2584" y="524"/>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611750" y="1843225"/>
              <a:ext cx="239050" cy="148850"/>
            </a:xfrm>
            <a:custGeom>
              <a:avLst/>
              <a:gdLst/>
              <a:ahLst/>
              <a:cxnLst/>
              <a:rect l="l" t="t" r="r" b="b"/>
              <a:pathLst>
                <a:path w="9562" h="5954" fill="none" extrusionOk="0">
                  <a:moveTo>
                    <a:pt x="3525" y="131"/>
                  </a:moveTo>
                  <a:cubicBezTo>
                    <a:pt x="2644" y="0"/>
                    <a:pt x="1679" y="12"/>
                    <a:pt x="965" y="524"/>
                  </a:cubicBezTo>
                  <a:cubicBezTo>
                    <a:pt x="453" y="905"/>
                    <a:pt x="143" y="1500"/>
                    <a:pt x="96" y="2131"/>
                  </a:cubicBezTo>
                  <a:cubicBezTo>
                    <a:pt x="0" y="3298"/>
                    <a:pt x="584" y="4310"/>
                    <a:pt x="1596" y="4870"/>
                  </a:cubicBezTo>
                  <a:cubicBezTo>
                    <a:pt x="3525" y="5953"/>
                    <a:pt x="6477" y="5917"/>
                    <a:pt x="8466" y="5036"/>
                  </a:cubicBezTo>
                  <a:cubicBezTo>
                    <a:pt x="8954" y="4834"/>
                    <a:pt x="9502" y="4370"/>
                    <a:pt x="9525" y="3798"/>
                  </a:cubicBezTo>
                  <a:cubicBezTo>
                    <a:pt x="9561" y="3167"/>
                    <a:pt x="8954" y="2715"/>
                    <a:pt x="8513" y="2357"/>
                  </a:cubicBezTo>
                  <a:cubicBezTo>
                    <a:pt x="7609" y="1607"/>
                    <a:pt x="6561" y="1012"/>
                    <a:pt x="5442" y="607"/>
                  </a:cubicBezTo>
                  <a:cubicBezTo>
                    <a:pt x="4822" y="393"/>
                    <a:pt x="4180" y="226"/>
                    <a:pt x="3525" y="131"/>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556675" y="1195825"/>
              <a:ext cx="933775" cy="1361500"/>
            </a:xfrm>
            <a:custGeom>
              <a:avLst/>
              <a:gdLst/>
              <a:ahLst/>
              <a:cxnLst/>
              <a:rect l="l" t="t" r="r" b="b"/>
              <a:pathLst>
                <a:path w="37351" h="54460" fill="none" extrusionOk="0">
                  <a:moveTo>
                    <a:pt x="36874" y="53233"/>
                  </a:moveTo>
                  <a:cubicBezTo>
                    <a:pt x="33053" y="49435"/>
                    <a:pt x="29302" y="45672"/>
                    <a:pt x="25968" y="41422"/>
                  </a:cubicBezTo>
                  <a:cubicBezTo>
                    <a:pt x="22801" y="37362"/>
                    <a:pt x="19932" y="33075"/>
                    <a:pt x="17182" y="28718"/>
                  </a:cubicBezTo>
                  <a:cubicBezTo>
                    <a:pt x="14253" y="24051"/>
                    <a:pt x="11502" y="19276"/>
                    <a:pt x="8764" y="14490"/>
                  </a:cubicBezTo>
                  <a:cubicBezTo>
                    <a:pt x="6002" y="9668"/>
                    <a:pt x="3418" y="4465"/>
                    <a:pt x="60" y="12"/>
                  </a:cubicBezTo>
                  <a:cubicBezTo>
                    <a:pt x="48" y="0"/>
                    <a:pt x="1" y="12"/>
                    <a:pt x="13" y="36"/>
                  </a:cubicBezTo>
                  <a:cubicBezTo>
                    <a:pt x="1227" y="2476"/>
                    <a:pt x="2727" y="4762"/>
                    <a:pt x="4061" y="7144"/>
                  </a:cubicBezTo>
                  <a:cubicBezTo>
                    <a:pt x="5490" y="9692"/>
                    <a:pt x="6859" y="12287"/>
                    <a:pt x="8240" y="14871"/>
                  </a:cubicBezTo>
                  <a:cubicBezTo>
                    <a:pt x="10907" y="19824"/>
                    <a:pt x="13538" y="24789"/>
                    <a:pt x="16396" y="29635"/>
                  </a:cubicBezTo>
                  <a:cubicBezTo>
                    <a:pt x="19063" y="34159"/>
                    <a:pt x="21968" y="38540"/>
                    <a:pt x="25206" y="42684"/>
                  </a:cubicBezTo>
                  <a:cubicBezTo>
                    <a:pt x="28421" y="46791"/>
                    <a:pt x="32005" y="50923"/>
                    <a:pt x="36208" y="54054"/>
                  </a:cubicBezTo>
                  <a:cubicBezTo>
                    <a:pt x="36755" y="54459"/>
                    <a:pt x="37351" y="53709"/>
                    <a:pt x="36874" y="53233"/>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20"/>
          <p:cNvSpPr/>
          <p:nvPr/>
        </p:nvSpPr>
        <p:spPr>
          <a:xfrm rot="10800000" flipH="1">
            <a:off x="249202" y="4186256"/>
            <a:ext cx="423824" cy="379219"/>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rot="9039692" flipH="1">
            <a:off x="94410" y="4654740"/>
            <a:ext cx="309473" cy="227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rot="-9620968" flipH="1">
            <a:off x="413096" y="4840268"/>
            <a:ext cx="237469" cy="174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578"/>
        <p:cNvGrpSpPr/>
        <p:nvPr/>
      </p:nvGrpSpPr>
      <p:grpSpPr>
        <a:xfrm>
          <a:off x="0" y="0"/>
          <a:ext cx="0" cy="0"/>
          <a:chOff x="0" y="0"/>
          <a:chExt cx="0" cy="0"/>
        </a:xfrm>
      </p:grpSpPr>
      <p:sp>
        <p:nvSpPr>
          <p:cNvPr id="579" name="Google Shape;579;p21"/>
          <p:cNvSpPr/>
          <p:nvPr/>
        </p:nvSpPr>
        <p:spPr>
          <a:xfrm rot="5400000">
            <a:off x="364950" y="3979338"/>
            <a:ext cx="1588800" cy="2318700"/>
          </a:xfrm>
          <a:prstGeom prst="round2SameRect">
            <a:avLst>
              <a:gd name="adj1" fmla="val 5000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flipH="1">
            <a:off x="7706574" y="-7292"/>
            <a:ext cx="1445831" cy="1332660"/>
          </a:xfrm>
          <a:custGeom>
            <a:avLst/>
            <a:gdLst/>
            <a:ahLst/>
            <a:cxnLst/>
            <a:rect l="l" t="t" r="r" b="b"/>
            <a:pathLst>
              <a:path w="70451" h="60603" extrusionOk="0">
                <a:moveTo>
                  <a:pt x="227" y="0"/>
                </a:moveTo>
                <a:lnTo>
                  <a:pt x="1" y="60222"/>
                </a:lnTo>
                <a:cubicBezTo>
                  <a:pt x="592" y="60484"/>
                  <a:pt x="1209" y="60603"/>
                  <a:pt x="1830" y="60603"/>
                </a:cubicBezTo>
                <a:cubicBezTo>
                  <a:pt x="3974" y="60603"/>
                  <a:pt x="6155" y="59182"/>
                  <a:pt x="7383" y="57317"/>
                </a:cubicBezTo>
                <a:cubicBezTo>
                  <a:pt x="8966" y="54912"/>
                  <a:pt x="9407" y="51959"/>
                  <a:pt x="10026" y="49149"/>
                </a:cubicBezTo>
                <a:cubicBezTo>
                  <a:pt x="10645" y="46339"/>
                  <a:pt x="11597" y="43398"/>
                  <a:pt x="13836" y="41588"/>
                </a:cubicBezTo>
                <a:cubicBezTo>
                  <a:pt x="18253" y="38040"/>
                  <a:pt x="25694" y="40350"/>
                  <a:pt x="29671" y="36314"/>
                </a:cubicBezTo>
                <a:cubicBezTo>
                  <a:pt x="32148" y="33802"/>
                  <a:pt x="32219" y="29837"/>
                  <a:pt x="33684" y="26634"/>
                </a:cubicBezTo>
                <a:cubicBezTo>
                  <a:pt x="35898" y="21753"/>
                  <a:pt x="41173" y="19026"/>
                  <a:pt x="46316" y="17526"/>
                </a:cubicBezTo>
                <a:cubicBezTo>
                  <a:pt x="51460" y="16026"/>
                  <a:pt x="56913" y="15347"/>
                  <a:pt x="61663" y="12883"/>
                </a:cubicBezTo>
                <a:cubicBezTo>
                  <a:pt x="66414" y="10406"/>
                  <a:pt x="70450" y="5394"/>
                  <a:pt x="69593" y="107"/>
                </a:cubicBezTo>
                <a:lnTo>
                  <a:pt x="227" y="0"/>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rot="10800000">
            <a:off x="-6513" y="3494850"/>
            <a:ext cx="1545750" cy="1658550"/>
          </a:xfrm>
          <a:custGeom>
            <a:avLst/>
            <a:gdLst/>
            <a:ahLst/>
            <a:cxnLst/>
            <a:rect l="l" t="t" r="r" b="b"/>
            <a:pathLst>
              <a:path w="61830" h="66342" extrusionOk="0">
                <a:moveTo>
                  <a:pt x="1" y="0"/>
                </a:moveTo>
                <a:lnTo>
                  <a:pt x="1" y="2417"/>
                </a:lnTo>
                <a:cubicBezTo>
                  <a:pt x="382" y="7227"/>
                  <a:pt x="822" y="12204"/>
                  <a:pt x="3073" y="16478"/>
                </a:cubicBezTo>
                <a:cubicBezTo>
                  <a:pt x="5152" y="20428"/>
                  <a:pt x="9213" y="23665"/>
                  <a:pt x="13603" y="23665"/>
                </a:cubicBezTo>
                <a:cubicBezTo>
                  <a:pt x="13965" y="23665"/>
                  <a:pt x="14328" y="23643"/>
                  <a:pt x="14693" y="23598"/>
                </a:cubicBezTo>
                <a:cubicBezTo>
                  <a:pt x="19122" y="23050"/>
                  <a:pt x="22420" y="19419"/>
                  <a:pt x="25849" y="16573"/>
                </a:cubicBezTo>
                <a:cubicBezTo>
                  <a:pt x="28261" y="14579"/>
                  <a:pt x="31449" y="12878"/>
                  <a:pt x="34428" y="12878"/>
                </a:cubicBezTo>
                <a:cubicBezTo>
                  <a:pt x="35701" y="12878"/>
                  <a:pt x="36934" y="13188"/>
                  <a:pt x="38053" y="13918"/>
                </a:cubicBezTo>
                <a:cubicBezTo>
                  <a:pt x="41625" y="16252"/>
                  <a:pt x="41792" y="21360"/>
                  <a:pt x="41280" y="25586"/>
                </a:cubicBezTo>
                <a:cubicBezTo>
                  <a:pt x="40768" y="29825"/>
                  <a:pt x="40161" y="34671"/>
                  <a:pt x="42994" y="37850"/>
                </a:cubicBezTo>
                <a:cubicBezTo>
                  <a:pt x="45340" y="40469"/>
                  <a:pt x="49448" y="41148"/>
                  <a:pt x="51412" y="44053"/>
                </a:cubicBezTo>
                <a:cubicBezTo>
                  <a:pt x="53305" y="46851"/>
                  <a:pt x="52507" y="50590"/>
                  <a:pt x="52793" y="53959"/>
                </a:cubicBezTo>
                <a:cubicBezTo>
                  <a:pt x="53234" y="59317"/>
                  <a:pt x="56865" y="64282"/>
                  <a:pt x="61830" y="66341"/>
                </a:cubicBezTo>
                <a:lnTo>
                  <a:pt x="61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21"/>
          <p:cNvGrpSpPr/>
          <p:nvPr/>
        </p:nvGrpSpPr>
        <p:grpSpPr>
          <a:xfrm rot="-5400000">
            <a:off x="8030570" y="-24593"/>
            <a:ext cx="783251" cy="1016811"/>
            <a:chOff x="8159226" y="4035013"/>
            <a:chExt cx="783251" cy="1016811"/>
          </a:xfrm>
        </p:grpSpPr>
        <p:sp>
          <p:nvSpPr>
            <p:cNvPr id="583" name="Google Shape;583;p21"/>
            <p:cNvSpPr/>
            <p:nvPr/>
          </p:nvSpPr>
          <p:spPr>
            <a:xfrm rot="-3438117" flipH="1">
              <a:off x="8288660" y="4499192"/>
              <a:ext cx="201158" cy="31111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rot="-3438117" flipH="1">
              <a:off x="8185095" y="4297369"/>
              <a:ext cx="175219" cy="157222"/>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rot="-3438117" flipH="1">
              <a:off x="8188029" y="4865364"/>
              <a:ext cx="169351" cy="124217"/>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rot="-3438117" flipH="1">
              <a:off x="8433124" y="4854599"/>
              <a:ext cx="166728" cy="165001"/>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rot="-3438117" flipH="1">
              <a:off x="8639128" y="4653996"/>
              <a:ext cx="204848" cy="206073"/>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rot="-3438117" flipH="1">
              <a:off x="8536060" y="4390048"/>
              <a:ext cx="139232" cy="172691"/>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rot="-3438117" flipH="1">
              <a:off x="8520567" y="4067220"/>
              <a:ext cx="164149" cy="16035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rot="-3438117" flipH="1">
              <a:off x="8774096" y="4324576"/>
              <a:ext cx="140677" cy="142709"/>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21"/>
          <p:cNvGrpSpPr/>
          <p:nvPr/>
        </p:nvGrpSpPr>
        <p:grpSpPr>
          <a:xfrm>
            <a:off x="8034550" y="4168050"/>
            <a:ext cx="1110575" cy="975450"/>
            <a:chOff x="3575725" y="3248450"/>
            <a:chExt cx="1110575" cy="975450"/>
          </a:xfrm>
        </p:grpSpPr>
        <p:sp>
          <p:nvSpPr>
            <p:cNvPr id="592" name="Google Shape;592;p21"/>
            <p:cNvSpPr/>
            <p:nvPr/>
          </p:nvSpPr>
          <p:spPr>
            <a:xfrm>
              <a:off x="3575725" y="3248450"/>
              <a:ext cx="999550" cy="975450"/>
            </a:xfrm>
            <a:custGeom>
              <a:avLst/>
              <a:gdLst/>
              <a:ahLst/>
              <a:cxnLst/>
              <a:rect l="l" t="t" r="r" b="b"/>
              <a:pathLst>
                <a:path w="39982" h="39018" fill="none" extrusionOk="0">
                  <a:moveTo>
                    <a:pt x="39791" y="35409"/>
                  </a:moveTo>
                  <a:cubicBezTo>
                    <a:pt x="39934" y="33564"/>
                    <a:pt x="39982" y="31671"/>
                    <a:pt x="39399" y="29909"/>
                  </a:cubicBezTo>
                  <a:cubicBezTo>
                    <a:pt x="38708" y="27873"/>
                    <a:pt x="36684" y="26706"/>
                    <a:pt x="36172" y="24622"/>
                  </a:cubicBezTo>
                  <a:cubicBezTo>
                    <a:pt x="35743" y="22896"/>
                    <a:pt x="35922" y="20908"/>
                    <a:pt x="34767" y="19431"/>
                  </a:cubicBezTo>
                  <a:cubicBezTo>
                    <a:pt x="33767" y="18169"/>
                    <a:pt x="32136" y="17800"/>
                    <a:pt x="30671" y="17407"/>
                  </a:cubicBezTo>
                  <a:cubicBezTo>
                    <a:pt x="29624" y="17133"/>
                    <a:pt x="28552" y="16860"/>
                    <a:pt x="27671" y="16205"/>
                  </a:cubicBezTo>
                  <a:cubicBezTo>
                    <a:pt x="26492" y="15336"/>
                    <a:pt x="26016" y="13954"/>
                    <a:pt x="25694" y="12561"/>
                  </a:cubicBezTo>
                  <a:cubicBezTo>
                    <a:pt x="25194" y="10442"/>
                    <a:pt x="24885" y="8275"/>
                    <a:pt x="23778" y="6358"/>
                  </a:cubicBezTo>
                  <a:cubicBezTo>
                    <a:pt x="22932" y="4870"/>
                    <a:pt x="21658" y="3584"/>
                    <a:pt x="20051" y="2941"/>
                  </a:cubicBezTo>
                  <a:cubicBezTo>
                    <a:pt x="17932" y="2108"/>
                    <a:pt x="16050" y="2965"/>
                    <a:pt x="13943" y="3370"/>
                  </a:cubicBezTo>
                  <a:cubicBezTo>
                    <a:pt x="10895" y="3965"/>
                    <a:pt x="9645" y="2001"/>
                    <a:pt x="7228" y="750"/>
                  </a:cubicBezTo>
                  <a:cubicBezTo>
                    <a:pt x="5906" y="48"/>
                    <a:pt x="4454" y="0"/>
                    <a:pt x="3132" y="739"/>
                  </a:cubicBezTo>
                  <a:cubicBezTo>
                    <a:pt x="25" y="2489"/>
                    <a:pt x="1" y="6442"/>
                    <a:pt x="2072" y="8990"/>
                  </a:cubicBezTo>
                  <a:cubicBezTo>
                    <a:pt x="3513" y="10764"/>
                    <a:pt x="6192" y="11180"/>
                    <a:pt x="7359" y="13097"/>
                  </a:cubicBezTo>
                  <a:cubicBezTo>
                    <a:pt x="8454" y="14907"/>
                    <a:pt x="8383" y="17181"/>
                    <a:pt x="9597" y="18955"/>
                  </a:cubicBezTo>
                  <a:cubicBezTo>
                    <a:pt x="10716" y="20586"/>
                    <a:pt x="11907" y="20396"/>
                    <a:pt x="13669" y="20646"/>
                  </a:cubicBezTo>
                  <a:cubicBezTo>
                    <a:pt x="17039" y="21110"/>
                    <a:pt x="16789" y="25325"/>
                    <a:pt x="17551" y="27789"/>
                  </a:cubicBezTo>
                  <a:cubicBezTo>
                    <a:pt x="18063" y="29480"/>
                    <a:pt x="19194" y="31076"/>
                    <a:pt x="21075" y="31278"/>
                  </a:cubicBezTo>
                  <a:cubicBezTo>
                    <a:pt x="22420" y="31409"/>
                    <a:pt x="23789" y="30814"/>
                    <a:pt x="25087" y="31445"/>
                  </a:cubicBezTo>
                  <a:cubicBezTo>
                    <a:pt x="26206" y="31992"/>
                    <a:pt x="26385" y="33743"/>
                    <a:pt x="26933" y="34755"/>
                  </a:cubicBezTo>
                  <a:cubicBezTo>
                    <a:pt x="29207" y="39017"/>
                    <a:pt x="34934" y="35552"/>
                    <a:pt x="38684" y="36326"/>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3726650" y="3401150"/>
              <a:ext cx="959650" cy="814400"/>
            </a:xfrm>
            <a:custGeom>
              <a:avLst/>
              <a:gdLst/>
              <a:ahLst/>
              <a:cxnLst/>
              <a:rect l="l" t="t" r="r" b="b"/>
              <a:pathLst>
                <a:path w="38386" h="32576" fill="none" extrusionOk="0">
                  <a:moveTo>
                    <a:pt x="0" y="0"/>
                  </a:moveTo>
                  <a:cubicBezTo>
                    <a:pt x="15776" y="6703"/>
                    <a:pt x="20741" y="26551"/>
                    <a:pt x="37148" y="32278"/>
                  </a:cubicBezTo>
                  <a:cubicBezTo>
                    <a:pt x="38005" y="32576"/>
                    <a:pt x="38386" y="31206"/>
                    <a:pt x="37529" y="30909"/>
                  </a:cubicBezTo>
                  <a:cubicBezTo>
                    <a:pt x="21420" y="25480"/>
                    <a:pt x="15764" y="6001"/>
                    <a:pt x="0" y="0"/>
                  </a:cubicBezTo>
                  <a:cubicBezTo>
                    <a:pt x="0" y="0"/>
                    <a:pt x="0" y="0"/>
                    <a:pt x="0" y="0"/>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1"/>
          <p:cNvSpPr/>
          <p:nvPr/>
        </p:nvSpPr>
        <p:spPr>
          <a:xfrm>
            <a:off x="58725" y="87625"/>
            <a:ext cx="885550" cy="792350"/>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21"/>
          <p:cNvGrpSpPr/>
          <p:nvPr/>
        </p:nvGrpSpPr>
        <p:grpSpPr>
          <a:xfrm rot="10800000" flipH="1">
            <a:off x="-52614" y="431999"/>
            <a:ext cx="1655900" cy="875425"/>
            <a:chOff x="1680550" y="2806125"/>
            <a:chExt cx="1655900" cy="875425"/>
          </a:xfrm>
        </p:grpSpPr>
        <p:sp>
          <p:nvSpPr>
            <p:cNvPr id="596" name="Google Shape;596;p21"/>
            <p:cNvSpPr/>
            <p:nvPr/>
          </p:nvSpPr>
          <p:spPr>
            <a:xfrm>
              <a:off x="1906775" y="2806125"/>
              <a:ext cx="1429675" cy="875425"/>
            </a:xfrm>
            <a:custGeom>
              <a:avLst/>
              <a:gdLst/>
              <a:ahLst/>
              <a:cxnLst/>
              <a:rect l="l" t="t" r="r" b="b"/>
              <a:pathLst>
                <a:path w="57187" h="35017" fill="none" extrusionOk="0">
                  <a:moveTo>
                    <a:pt x="0" y="7621"/>
                  </a:moveTo>
                  <a:cubicBezTo>
                    <a:pt x="4049" y="10704"/>
                    <a:pt x="6573" y="15122"/>
                    <a:pt x="9466" y="19241"/>
                  </a:cubicBezTo>
                  <a:cubicBezTo>
                    <a:pt x="12585" y="23682"/>
                    <a:pt x="16276" y="26837"/>
                    <a:pt x="21086" y="29373"/>
                  </a:cubicBezTo>
                  <a:cubicBezTo>
                    <a:pt x="26409" y="32195"/>
                    <a:pt x="31826" y="34660"/>
                    <a:pt x="37934" y="34826"/>
                  </a:cubicBezTo>
                  <a:cubicBezTo>
                    <a:pt x="44399" y="35017"/>
                    <a:pt x="50721" y="33231"/>
                    <a:pt x="56877" y="31481"/>
                  </a:cubicBezTo>
                  <a:cubicBezTo>
                    <a:pt x="57127" y="31409"/>
                    <a:pt x="57186" y="31100"/>
                    <a:pt x="56972" y="30945"/>
                  </a:cubicBezTo>
                  <a:cubicBezTo>
                    <a:pt x="49209" y="25301"/>
                    <a:pt x="47709" y="14991"/>
                    <a:pt x="42089" y="7680"/>
                  </a:cubicBezTo>
                  <a:cubicBezTo>
                    <a:pt x="39410" y="4192"/>
                    <a:pt x="35922" y="1763"/>
                    <a:pt x="31564" y="941"/>
                  </a:cubicBezTo>
                  <a:cubicBezTo>
                    <a:pt x="26611" y="1"/>
                    <a:pt x="21396" y="382"/>
                    <a:pt x="16538" y="1656"/>
                  </a:cubicBezTo>
                  <a:cubicBezTo>
                    <a:pt x="11276" y="3025"/>
                    <a:pt x="6239" y="5251"/>
                    <a:pt x="858" y="6156"/>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1680550" y="2953775"/>
              <a:ext cx="1583850" cy="623300"/>
            </a:xfrm>
            <a:custGeom>
              <a:avLst/>
              <a:gdLst/>
              <a:ahLst/>
              <a:cxnLst/>
              <a:rect l="l" t="t" r="r" b="b"/>
              <a:pathLst>
                <a:path w="63354" h="24932" fill="none" extrusionOk="0">
                  <a:moveTo>
                    <a:pt x="18932" y="3786"/>
                  </a:moveTo>
                  <a:cubicBezTo>
                    <a:pt x="24480" y="5525"/>
                    <a:pt x="30171" y="7311"/>
                    <a:pt x="35267" y="10156"/>
                  </a:cubicBezTo>
                  <a:cubicBezTo>
                    <a:pt x="44221" y="15157"/>
                    <a:pt x="52460" y="24086"/>
                    <a:pt x="63211" y="24920"/>
                  </a:cubicBezTo>
                  <a:cubicBezTo>
                    <a:pt x="63318" y="24932"/>
                    <a:pt x="63354" y="24765"/>
                    <a:pt x="63247" y="24741"/>
                  </a:cubicBezTo>
                  <a:cubicBezTo>
                    <a:pt x="57163" y="23420"/>
                    <a:pt x="52079" y="20634"/>
                    <a:pt x="47018" y="17074"/>
                  </a:cubicBezTo>
                  <a:cubicBezTo>
                    <a:pt x="42077" y="13609"/>
                    <a:pt x="37422" y="9739"/>
                    <a:pt x="31921" y="7156"/>
                  </a:cubicBezTo>
                  <a:cubicBezTo>
                    <a:pt x="26397" y="4548"/>
                    <a:pt x="20277" y="2346"/>
                    <a:pt x="14312" y="988"/>
                  </a:cubicBezTo>
                  <a:cubicBezTo>
                    <a:pt x="11550" y="369"/>
                    <a:pt x="8728" y="0"/>
                    <a:pt x="5894" y="214"/>
                  </a:cubicBezTo>
                  <a:cubicBezTo>
                    <a:pt x="4108" y="357"/>
                    <a:pt x="1013" y="417"/>
                    <a:pt x="263" y="2417"/>
                  </a:cubicBezTo>
                  <a:cubicBezTo>
                    <a:pt x="1" y="3132"/>
                    <a:pt x="1120" y="3691"/>
                    <a:pt x="1477" y="3001"/>
                  </a:cubicBezTo>
                  <a:cubicBezTo>
                    <a:pt x="2096" y="1798"/>
                    <a:pt x="4727" y="1750"/>
                    <a:pt x="5930" y="1667"/>
                  </a:cubicBezTo>
                  <a:cubicBezTo>
                    <a:pt x="7323" y="1560"/>
                    <a:pt x="8740" y="1608"/>
                    <a:pt x="10133" y="1762"/>
                  </a:cubicBezTo>
                  <a:cubicBezTo>
                    <a:pt x="13145" y="2072"/>
                    <a:pt x="16062" y="2881"/>
                    <a:pt x="18932" y="3774"/>
                  </a:cubicBezTo>
                  <a:close/>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35"/>
        <p:cNvGrpSpPr/>
        <p:nvPr/>
      </p:nvGrpSpPr>
      <p:grpSpPr>
        <a:xfrm>
          <a:off x="0" y="0"/>
          <a:ext cx="0" cy="0"/>
          <a:chOff x="0" y="0"/>
          <a:chExt cx="0" cy="0"/>
        </a:xfrm>
      </p:grpSpPr>
      <p:sp>
        <p:nvSpPr>
          <p:cNvPr id="636" name="Google Shape;636;p24"/>
          <p:cNvSpPr txBox="1">
            <a:spLocks noGrp="1"/>
          </p:cNvSpPr>
          <p:nvPr>
            <p:ph type="title"/>
          </p:nvPr>
        </p:nvSpPr>
        <p:spPr>
          <a:xfrm>
            <a:off x="1458150" y="2966790"/>
            <a:ext cx="6227700" cy="495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37" name="Google Shape;637;p24"/>
          <p:cNvSpPr txBox="1">
            <a:spLocks noGrp="1"/>
          </p:cNvSpPr>
          <p:nvPr>
            <p:ph type="subTitle" idx="1"/>
          </p:nvPr>
        </p:nvSpPr>
        <p:spPr>
          <a:xfrm>
            <a:off x="1458150" y="1699591"/>
            <a:ext cx="6227700" cy="126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638" name="Google Shape;638;p24"/>
          <p:cNvSpPr/>
          <p:nvPr/>
        </p:nvSpPr>
        <p:spPr>
          <a:xfrm rot="-5400000" flipH="1">
            <a:off x="7156350" y="-359550"/>
            <a:ext cx="1628100" cy="23472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flipH="1">
            <a:off x="-174" y="2523775"/>
            <a:ext cx="1491600" cy="2621400"/>
          </a:xfrm>
          <a:prstGeom prst="round2SameRect">
            <a:avLst>
              <a:gd name="adj1" fmla="val 4855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rot="5400000" flipH="1">
            <a:off x="-954801" y="2081934"/>
            <a:ext cx="2543523" cy="673009"/>
          </a:xfrm>
          <a:custGeom>
            <a:avLst/>
            <a:gdLst/>
            <a:ahLst/>
            <a:cxnLst/>
            <a:rect l="l" t="t" r="r" b="b"/>
            <a:pathLst>
              <a:path w="150282" h="20033" extrusionOk="0">
                <a:moveTo>
                  <a:pt x="87729" y="1"/>
                </a:moveTo>
                <a:cubicBezTo>
                  <a:pt x="85035" y="1"/>
                  <a:pt x="82303" y="470"/>
                  <a:pt x="79701" y="1173"/>
                </a:cubicBezTo>
                <a:cubicBezTo>
                  <a:pt x="74724" y="2518"/>
                  <a:pt x="69974" y="4650"/>
                  <a:pt x="64973" y="5876"/>
                </a:cubicBezTo>
                <a:cubicBezTo>
                  <a:pt x="61716" y="6664"/>
                  <a:pt x="58366" y="7070"/>
                  <a:pt x="55013" y="7070"/>
                </a:cubicBezTo>
                <a:cubicBezTo>
                  <a:pt x="53855" y="7070"/>
                  <a:pt x="52697" y="7021"/>
                  <a:pt x="51543" y="6924"/>
                </a:cubicBezTo>
                <a:cubicBezTo>
                  <a:pt x="45030" y="6388"/>
                  <a:pt x="38732" y="4340"/>
                  <a:pt x="32278" y="3257"/>
                </a:cubicBezTo>
                <a:cubicBezTo>
                  <a:pt x="29894" y="2856"/>
                  <a:pt x="27438" y="2601"/>
                  <a:pt x="25000" y="2601"/>
                </a:cubicBezTo>
                <a:cubicBezTo>
                  <a:pt x="20839" y="2601"/>
                  <a:pt x="16734" y="3346"/>
                  <a:pt x="13145" y="5388"/>
                </a:cubicBezTo>
                <a:cubicBezTo>
                  <a:pt x="8442" y="8067"/>
                  <a:pt x="5168" y="12651"/>
                  <a:pt x="2060" y="17092"/>
                </a:cubicBezTo>
                <a:cubicBezTo>
                  <a:pt x="1370" y="18068"/>
                  <a:pt x="691" y="19044"/>
                  <a:pt x="1" y="20032"/>
                </a:cubicBezTo>
                <a:lnTo>
                  <a:pt x="150281" y="19580"/>
                </a:lnTo>
                <a:cubicBezTo>
                  <a:pt x="147090" y="14925"/>
                  <a:pt x="141875" y="11341"/>
                  <a:pt x="136399" y="9936"/>
                </a:cubicBezTo>
                <a:cubicBezTo>
                  <a:pt x="133248" y="9135"/>
                  <a:pt x="130003" y="8826"/>
                  <a:pt x="126746" y="8826"/>
                </a:cubicBezTo>
                <a:cubicBezTo>
                  <a:pt x="124340" y="8826"/>
                  <a:pt x="121927" y="8994"/>
                  <a:pt x="119539" y="9257"/>
                </a:cubicBezTo>
                <a:cubicBezTo>
                  <a:pt x="117297" y="9504"/>
                  <a:pt x="115014" y="9830"/>
                  <a:pt x="112765" y="9830"/>
                </a:cubicBezTo>
                <a:cubicBezTo>
                  <a:pt x="111216" y="9830"/>
                  <a:pt x="109683" y="9675"/>
                  <a:pt x="108193" y="9234"/>
                </a:cubicBezTo>
                <a:cubicBezTo>
                  <a:pt x="103228" y="7757"/>
                  <a:pt x="99644" y="3388"/>
                  <a:pt x="94881" y="1352"/>
                </a:cubicBezTo>
                <a:cubicBezTo>
                  <a:pt x="92614" y="391"/>
                  <a:pt x="90187" y="1"/>
                  <a:pt x="87729" y="1"/>
                </a:cubicBez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24"/>
          <p:cNvGrpSpPr/>
          <p:nvPr/>
        </p:nvGrpSpPr>
        <p:grpSpPr>
          <a:xfrm rot="-8838117" flipH="1">
            <a:off x="354292" y="1339356"/>
            <a:ext cx="1004345" cy="991737"/>
            <a:chOff x="623875" y="3501825"/>
            <a:chExt cx="1129625" cy="1115550"/>
          </a:xfrm>
        </p:grpSpPr>
        <p:sp>
          <p:nvSpPr>
            <p:cNvPr id="642" name="Google Shape;642;p24"/>
            <p:cNvSpPr/>
            <p:nvPr/>
          </p:nvSpPr>
          <p:spPr>
            <a:xfrm>
              <a:off x="1216200" y="3930850"/>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1504650" y="3753250"/>
              <a:ext cx="197075" cy="176850"/>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1249850" y="3513275"/>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1563025" y="4091375"/>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1425475" y="4305050"/>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1096850" y="4385575"/>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950700" y="4105200"/>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4"/>
            <p:cNvSpPr/>
            <p:nvPr/>
          </p:nvSpPr>
          <p:spPr>
            <a:xfrm>
              <a:off x="884625" y="3732375"/>
              <a:ext cx="289650" cy="213725"/>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623875" y="3501825"/>
              <a:ext cx="208975" cy="213950"/>
            </a:xfrm>
            <a:custGeom>
              <a:avLst/>
              <a:gdLst/>
              <a:ahLst/>
              <a:cxnLst/>
              <a:rect l="l" t="t" r="r" b="b"/>
              <a:pathLst>
                <a:path w="8359" h="8558" extrusionOk="0">
                  <a:moveTo>
                    <a:pt x="4034" y="1"/>
                  </a:moveTo>
                  <a:cubicBezTo>
                    <a:pt x="2734" y="1"/>
                    <a:pt x="1488" y="1001"/>
                    <a:pt x="858" y="2200"/>
                  </a:cubicBezTo>
                  <a:cubicBezTo>
                    <a:pt x="84" y="3665"/>
                    <a:pt x="1" y="5474"/>
                    <a:pt x="620" y="7010"/>
                  </a:cubicBezTo>
                  <a:cubicBezTo>
                    <a:pt x="1066" y="8116"/>
                    <a:pt x="2125" y="8557"/>
                    <a:pt x="3289" y="8557"/>
                  </a:cubicBezTo>
                  <a:cubicBezTo>
                    <a:pt x="4732" y="8557"/>
                    <a:pt x="6335" y="7880"/>
                    <a:pt x="7132" y="6951"/>
                  </a:cubicBezTo>
                  <a:cubicBezTo>
                    <a:pt x="8204" y="5701"/>
                    <a:pt x="8359" y="3748"/>
                    <a:pt x="7513" y="2343"/>
                  </a:cubicBezTo>
                  <a:cubicBezTo>
                    <a:pt x="7109" y="1676"/>
                    <a:pt x="6525" y="1141"/>
                    <a:pt x="5894" y="700"/>
                  </a:cubicBezTo>
                  <a:cubicBezTo>
                    <a:pt x="5525" y="438"/>
                    <a:pt x="5132" y="212"/>
                    <a:pt x="4703" y="93"/>
                  </a:cubicBezTo>
                  <a:cubicBezTo>
                    <a:pt x="4481" y="30"/>
                    <a:pt x="4257" y="1"/>
                    <a:pt x="4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627150" y="3909350"/>
              <a:ext cx="184625" cy="18037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728650" y="4299175"/>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24"/>
          <p:cNvSpPr/>
          <p:nvPr/>
        </p:nvSpPr>
        <p:spPr>
          <a:xfrm rot="-5400000">
            <a:off x="7686188" y="-732270"/>
            <a:ext cx="753149" cy="2188524"/>
          </a:xfrm>
          <a:custGeom>
            <a:avLst/>
            <a:gdLst/>
            <a:ahLst/>
            <a:cxnLst/>
            <a:rect l="l" t="t" r="r" b="b"/>
            <a:pathLst>
              <a:path w="27099" h="103562" extrusionOk="0">
                <a:moveTo>
                  <a:pt x="27099" y="1"/>
                </a:moveTo>
                <a:cubicBezTo>
                  <a:pt x="21753" y="1775"/>
                  <a:pt x="18860" y="7811"/>
                  <a:pt x="18669" y="13443"/>
                </a:cubicBezTo>
                <a:cubicBezTo>
                  <a:pt x="18479" y="19074"/>
                  <a:pt x="20336" y="24539"/>
                  <a:pt x="21551" y="30040"/>
                </a:cubicBezTo>
                <a:cubicBezTo>
                  <a:pt x="22765" y="35541"/>
                  <a:pt x="23277" y="41601"/>
                  <a:pt x="20586" y="46542"/>
                </a:cubicBezTo>
                <a:cubicBezTo>
                  <a:pt x="19003" y="49471"/>
                  <a:pt x="16431" y="51757"/>
                  <a:pt x="14740" y="54626"/>
                </a:cubicBezTo>
                <a:cubicBezTo>
                  <a:pt x="12526" y="58377"/>
                  <a:pt x="11978" y="63068"/>
                  <a:pt x="13276" y="67223"/>
                </a:cubicBezTo>
                <a:cubicBezTo>
                  <a:pt x="14312" y="70581"/>
                  <a:pt x="16514" y="73843"/>
                  <a:pt x="15860" y="77296"/>
                </a:cubicBezTo>
                <a:cubicBezTo>
                  <a:pt x="15062" y="81558"/>
                  <a:pt x="10490" y="83749"/>
                  <a:pt x="7227" y="86595"/>
                </a:cubicBezTo>
                <a:cubicBezTo>
                  <a:pt x="2465" y="90714"/>
                  <a:pt x="0" y="97334"/>
                  <a:pt x="893" y="103561"/>
                </a:cubicBezTo>
                <a:lnTo>
                  <a:pt x="27099" y="103561"/>
                </a:lnTo>
                <a:lnTo>
                  <a:pt x="270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24"/>
          <p:cNvGrpSpPr/>
          <p:nvPr/>
        </p:nvGrpSpPr>
        <p:grpSpPr>
          <a:xfrm rot="-2573076">
            <a:off x="381" y="4372147"/>
            <a:ext cx="1655842" cy="875394"/>
            <a:chOff x="1680550" y="2806125"/>
            <a:chExt cx="1655900" cy="875425"/>
          </a:xfrm>
        </p:grpSpPr>
        <p:sp>
          <p:nvSpPr>
            <p:cNvPr id="655" name="Google Shape;655;p24"/>
            <p:cNvSpPr/>
            <p:nvPr/>
          </p:nvSpPr>
          <p:spPr>
            <a:xfrm>
              <a:off x="1906775" y="2806125"/>
              <a:ext cx="1429675" cy="875425"/>
            </a:xfrm>
            <a:custGeom>
              <a:avLst/>
              <a:gdLst/>
              <a:ahLst/>
              <a:cxnLst/>
              <a:rect l="l" t="t" r="r" b="b"/>
              <a:pathLst>
                <a:path w="57187" h="35017" fill="none" extrusionOk="0">
                  <a:moveTo>
                    <a:pt x="0" y="7621"/>
                  </a:moveTo>
                  <a:cubicBezTo>
                    <a:pt x="4049" y="10704"/>
                    <a:pt x="6573" y="15122"/>
                    <a:pt x="9466" y="19241"/>
                  </a:cubicBezTo>
                  <a:cubicBezTo>
                    <a:pt x="12585" y="23682"/>
                    <a:pt x="16276" y="26837"/>
                    <a:pt x="21086" y="29373"/>
                  </a:cubicBezTo>
                  <a:cubicBezTo>
                    <a:pt x="26409" y="32195"/>
                    <a:pt x="31826" y="34660"/>
                    <a:pt x="37934" y="34826"/>
                  </a:cubicBezTo>
                  <a:cubicBezTo>
                    <a:pt x="44399" y="35017"/>
                    <a:pt x="50721" y="33231"/>
                    <a:pt x="56877" y="31481"/>
                  </a:cubicBezTo>
                  <a:cubicBezTo>
                    <a:pt x="57127" y="31409"/>
                    <a:pt x="57186" y="31100"/>
                    <a:pt x="56972" y="30945"/>
                  </a:cubicBezTo>
                  <a:cubicBezTo>
                    <a:pt x="49209" y="25301"/>
                    <a:pt x="47709" y="14991"/>
                    <a:pt x="42089" y="7680"/>
                  </a:cubicBezTo>
                  <a:cubicBezTo>
                    <a:pt x="39410" y="4192"/>
                    <a:pt x="35922" y="1763"/>
                    <a:pt x="31564" y="941"/>
                  </a:cubicBezTo>
                  <a:cubicBezTo>
                    <a:pt x="26611" y="1"/>
                    <a:pt x="21396" y="382"/>
                    <a:pt x="16538" y="1656"/>
                  </a:cubicBezTo>
                  <a:cubicBezTo>
                    <a:pt x="11276" y="3025"/>
                    <a:pt x="6239" y="5251"/>
                    <a:pt x="858" y="6156"/>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1680550" y="2953775"/>
              <a:ext cx="1583850" cy="623300"/>
            </a:xfrm>
            <a:custGeom>
              <a:avLst/>
              <a:gdLst/>
              <a:ahLst/>
              <a:cxnLst/>
              <a:rect l="l" t="t" r="r" b="b"/>
              <a:pathLst>
                <a:path w="63354" h="24932" fill="none" extrusionOk="0">
                  <a:moveTo>
                    <a:pt x="18932" y="3786"/>
                  </a:moveTo>
                  <a:cubicBezTo>
                    <a:pt x="24480" y="5525"/>
                    <a:pt x="30171" y="7311"/>
                    <a:pt x="35267" y="10156"/>
                  </a:cubicBezTo>
                  <a:cubicBezTo>
                    <a:pt x="44221" y="15157"/>
                    <a:pt x="52460" y="24086"/>
                    <a:pt x="63211" y="24920"/>
                  </a:cubicBezTo>
                  <a:cubicBezTo>
                    <a:pt x="63318" y="24932"/>
                    <a:pt x="63354" y="24765"/>
                    <a:pt x="63247" y="24741"/>
                  </a:cubicBezTo>
                  <a:cubicBezTo>
                    <a:pt x="57163" y="23420"/>
                    <a:pt x="52079" y="20634"/>
                    <a:pt x="47018" y="17074"/>
                  </a:cubicBezTo>
                  <a:cubicBezTo>
                    <a:pt x="42077" y="13609"/>
                    <a:pt x="37422" y="9739"/>
                    <a:pt x="31921" y="7156"/>
                  </a:cubicBezTo>
                  <a:cubicBezTo>
                    <a:pt x="26397" y="4548"/>
                    <a:pt x="20277" y="2346"/>
                    <a:pt x="14312" y="988"/>
                  </a:cubicBezTo>
                  <a:cubicBezTo>
                    <a:pt x="11550" y="369"/>
                    <a:pt x="8728" y="0"/>
                    <a:pt x="5894" y="214"/>
                  </a:cubicBezTo>
                  <a:cubicBezTo>
                    <a:pt x="4108" y="357"/>
                    <a:pt x="1013" y="417"/>
                    <a:pt x="263" y="2417"/>
                  </a:cubicBezTo>
                  <a:cubicBezTo>
                    <a:pt x="1" y="3132"/>
                    <a:pt x="1120" y="3691"/>
                    <a:pt x="1477" y="3001"/>
                  </a:cubicBezTo>
                  <a:cubicBezTo>
                    <a:pt x="2096" y="1798"/>
                    <a:pt x="4727" y="1750"/>
                    <a:pt x="5930" y="1667"/>
                  </a:cubicBezTo>
                  <a:cubicBezTo>
                    <a:pt x="7323" y="1560"/>
                    <a:pt x="8740" y="1608"/>
                    <a:pt x="10133" y="1762"/>
                  </a:cubicBezTo>
                  <a:cubicBezTo>
                    <a:pt x="13145" y="2072"/>
                    <a:pt x="16062" y="2881"/>
                    <a:pt x="18932" y="3774"/>
                  </a:cubicBezTo>
                  <a:close/>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4"/>
          <p:cNvGrpSpPr/>
          <p:nvPr/>
        </p:nvGrpSpPr>
        <p:grpSpPr>
          <a:xfrm flipH="1">
            <a:off x="7397337" y="3690200"/>
            <a:ext cx="1746675" cy="1445450"/>
            <a:chOff x="763475" y="1235400"/>
            <a:chExt cx="1746675" cy="1445450"/>
          </a:xfrm>
        </p:grpSpPr>
        <p:sp>
          <p:nvSpPr>
            <p:cNvPr id="658" name="Google Shape;658;p24"/>
            <p:cNvSpPr/>
            <p:nvPr/>
          </p:nvSpPr>
          <p:spPr>
            <a:xfrm>
              <a:off x="763475" y="1380350"/>
              <a:ext cx="1746675" cy="1183800"/>
            </a:xfrm>
            <a:custGeom>
              <a:avLst/>
              <a:gdLst/>
              <a:ahLst/>
              <a:cxnLst/>
              <a:rect l="l" t="t" r="r" b="b"/>
              <a:pathLst>
                <a:path w="69867" h="47352" fill="none" extrusionOk="0">
                  <a:moveTo>
                    <a:pt x="1" y="47352"/>
                  </a:moveTo>
                  <a:cubicBezTo>
                    <a:pt x="9299" y="39553"/>
                    <a:pt x="18205" y="31005"/>
                    <a:pt x="26944" y="22599"/>
                  </a:cubicBezTo>
                  <a:cubicBezTo>
                    <a:pt x="29159" y="20468"/>
                    <a:pt x="31374" y="18336"/>
                    <a:pt x="33421" y="16039"/>
                  </a:cubicBezTo>
                  <a:cubicBezTo>
                    <a:pt x="35112" y="14145"/>
                    <a:pt x="36684" y="12133"/>
                    <a:pt x="38493" y="10359"/>
                  </a:cubicBezTo>
                  <a:cubicBezTo>
                    <a:pt x="46566" y="2465"/>
                    <a:pt x="58591" y="1"/>
                    <a:pt x="69866" y="382"/>
                  </a:cubicBezTo>
                  <a:lnTo>
                    <a:pt x="67378" y="5871"/>
                  </a:lnTo>
                  <a:cubicBezTo>
                    <a:pt x="66021" y="8859"/>
                    <a:pt x="64485" y="12050"/>
                    <a:pt x="61592" y="13586"/>
                  </a:cubicBezTo>
                  <a:cubicBezTo>
                    <a:pt x="59127" y="14896"/>
                    <a:pt x="56115" y="14753"/>
                    <a:pt x="53531" y="15812"/>
                  </a:cubicBezTo>
                  <a:cubicBezTo>
                    <a:pt x="51174" y="16789"/>
                    <a:pt x="49257" y="18729"/>
                    <a:pt x="46792" y="19337"/>
                  </a:cubicBezTo>
                  <a:cubicBezTo>
                    <a:pt x="44447" y="19920"/>
                    <a:pt x="42006" y="19206"/>
                    <a:pt x="39601" y="19003"/>
                  </a:cubicBezTo>
                  <a:cubicBezTo>
                    <a:pt x="35243" y="18634"/>
                    <a:pt x="30076" y="20170"/>
                    <a:pt x="26956" y="22587"/>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1291525" y="1235400"/>
              <a:ext cx="332500" cy="849825"/>
            </a:xfrm>
            <a:custGeom>
              <a:avLst/>
              <a:gdLst/>
              <a:ahLst/>
              <a:cxnLst/>
              <a:rect l="l" t="t" r="r" b="b"/>
              <a:pathLst>
                <a:path w="13300" h="33993" fill="none" extrusionOk="0">
                  <a:moveTo>
                    <a:pt x="1798" y="32266"/>
                  </a:moveTo>
                  <a:cubicBezTo>
                    <a:pt x="4572" y="29135"/>
                    <a:pt x="7418" y="26075"/>
                    <a:pt x="9561" y="22479"/>
                  </a:cubicBezTo>
                  <a:cubicBezTo>
                    <a:pt x="11704" y="18884"/>
                    <a:pt x="13216" y="14812"/>
                    <a:pt x="13276" y="10633"/>
                  </a:cubicBezTo>
                  <a:cubicBezTo>
                    <a:pt x="13300" y="8823"/>
                    <a:pt x="13038" y="6978"/>
                    <a:pt x="12157" y="5394"/>
                  </a:cubicBezTo>
                  <a:cubicBezTo>
                    <a:pt x="11109" y="3489"/>
                    <a:pt x="9228" y="2060"/>
                    <a:pt x="8537" y="1"/>
                  </a:cubicBezTo>
                  <a:cubicBezTo>
                    <a:pt x="7084" y="5906"/>
                    <a:pt x="5382" y="11740"/>
                    <a:pt x="3429" y="17491"/>
                  </a:cubicBezTo>
                  <a:cubicBezTo>
                    <a:pt x="2715" y="19634"/>
                    <a:pt x="1953" y="21789"/>
                    <a:pt x="1715" y="24039"/>
                  </a:cubicBezTo>
                  <a:cubicBezTo>
                    <a:pt x="1596" y="25230"/>
                    <a:pt x="1631" y="26432"/>
                    <a:pt x="1524" y="27623"/>
                  </a:cubicBezTo>
                  <a:cubicBezTo>
                    <a:pt x="1322" y="29826"/>
                    <a:pt x="655" y="31873"/>
                    <a:pt x="0" y="33993"/>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1062325" y="1386025"/>
              <a:ext cx="233675" cy="819175"/>
            </a:xfrm>
            <a:custGeom>
              <a:avLst/>
              <a:gdLst/>
              <a:ahLst/>
              <a:cxnLst/>
              <a:rect l="l" t="t" r="r" b="b"/>
              <a:pathLst>
                <a:path w="9347" h="32767" fill="none" extrusionOk="0">
                  <a:moveTo>
                    <a:pt x="8359" y="22265"/>
                  </a:moveTo>
                  <a:cubicBezTo>
                    <a:pt x="9037" y="18895"/>
                    <a:pt x="9347" y="15407"/>
                    <a:pt x="8668" y="12037"/>
                  </a:cubicBezTo>
                  <a:cubicBezTo>
                    <a:pt x="7799" y="7775"/>
                    <a:pt x="5394" y="4001"/>
                    <a:pt x="3025" y="333"/>
                  </a:cubicBezTo>
                  <a:cubicBezTo>
                    <a:pt x="2929" y="179"/>
                    <a:pt x="2751" y="0"/>
                    <a:pt x="2584" y="83"/>
                  </a:cubicBezTo>
                  <a:cubicBezTo>
                    <a:pt x="2513" y="131"/>
                    <a:pt x="2465" y="214"/>
                    <a:pt x="2429" y="286"/>
                  </a:cubicBezTo>
                  <a:cubicBezTo>
                    <a:pt x="393" y="5072"/>
                    <a:pt x="0" y="10775"/>
                    <a:pt x="2417" y="15371"/>
                  </a:cubicBezTo>
                  <a:cubicBezTo>
                    <a:pt x="3060" y="16585"/>
                    <a:pt x="3882" y="17728"/>
                    <a:pt x="4263" y="19038"/>
                  </a:cubicBezTo>
                  <a:cubicBezTo>
                    <a:pt x="4775" y="20848"/>
                    <a:pt x="4394" y="22765"/>
                    <a:pt x="4049" y="24598"/>
                  </a:cubicBezTo>
                  <a:cubicBezTo>
                    <a:pt x="3584" y="27051"/>
                    <a:pt x="2882" y="30420"/>
                    <a:pt x="4072" y="32766"/>
                  </a:cubicBezTo>
                  <a:cubicBezTo>
                    <a:pt x="4775" y="32242"/>
                    <a:pt x="6311" y="29051"/>
                    <a:pt x="6763" y="27896"/>
                  </a:cubicBezTo>
                  <a:cubicBezTo>
                    <a:pt x="7454" y="26075"/>
                    <a:pt x="7966" y="24182"/>
                    <a:pt x="8347" y="22265"/>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a:off x="817650" y="1647650"/>
              <a:ext cx="250350" cy="842400"/>
            </a:xfrm>
            <a:custGeom>
              <a:avLst/>
              <a:gdLst/>
              <a:ahLst/>
              <a:cxnLst/>
              <a:rect l="l" t="t" r="r" b="b"/>
              <a:pathLst>
                <a:path w="10014" h="33696" fill="none" extrusionOk="0">
                  <a:moveTo>
                    <a:pt x="4453" y="30945"/>
                  </a:moveTo>
                  <a:cubicBezTo>
                    <a:pt x="6108" y="28611"/>
                    <a:pt x="8240" y="25956"/>
                    <a:pt x="8549" y="23123"/>
                  </a:cubicBezTo>
                  <a:cubicBezTo>
                    <a:pt x="8763" y="21206"/>
                    <a:pt x="8406" y="19253"/>
                    <a:pt x="8799" y="17372"/>
                  </a:cubicBezTo>
                  <a:cubicBezTo>
                    <a:pt x="8990" y="16443"/>
                    <a:pt x="9347" y="15574"/>
                    <a:pt x="9537" y="14657"/>
                  </a:cubicBezTo>
                  <a:cubicBezTo>
                    <a:pt x="10014" y="12359"/>
                    <a:pt x="9359" y="9942"/>
                    <a:pt x="8204" y="7894"/>
                  </a:cubicBezTo>
                  <a:cubicBezTo>
                    <a:pt x="7037" y="5847"/>
                    <a:pt x="5418" y="4120"/>
                    <a:pt x="3810" y="2406"/>
                  </a:cubicBezTo>
                  <a:cubicBezTo>
                    <a:pt x="3048" y="1608"/>
                    <a:pt x="2298" y="810"/>
                    <a:pt x="1536" y="1"/>
                  </a:cubicBezTo>
                  <a:cubicBezTo>
                    <a:pt x="2072" y="2227"/>
                    <a:pt x="2417" y="4525"/>
                    <a:pt x="2179" y="6799"/>
                  </a:cubicBezTo>
                  <a:cubicBezTo>
                    <a:pt x="1953" y="8883"/>
                    <a:pt x="1251" y="10883"/>
                    <a:pt x="762" y="12931"/>
                  </a:cubicBezTo>
                  <a:cubicBezTo>
                    <a:pt x="274" y="14967"/>
                    <a:pt x="0" y="17134"/>
                    <a:pt x="632" y="19134"/>
                  </a:cubicBezTo>
                  <a:cubicBezTo>
                    <a:pt x="1084" y="20539"/>
                    <a:pt x="1965" y="21789"/>
                    <a:pt x="2310" y="23230"/>
                  </a:cubicBezTo>
                  <a:cubicBezTo>
                    <a:pt x="3132" y="26671"/>
                    <a:pt x="727" y="30231"/>
                    <a:pt x="1417" y="33695"/>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1171275" y="1983100"/>
              <a:ext cx="879300" cy="363775"/>
            </a:xfrm>
            <a:custGeom>
              <a:avLst/>
              <a:gdLst/>
              <a:ahLst/>
              <a:cxnLst/>
              <a:rect l="l" t="t" r="r" b="b"/>
              <a:pathLst>
                <a:path w="35172" h="14551" fill="none" extrusionOk="0">
                  <a:moveTo>
                    <a:pt x="4691" y="4192"/>
                  </a:moveTo>
                  <a:cubicBezTo>
                    <a:pt x="5537" y="4049"/>
                    <a:pt x="6251" y="3966"/>
                    <a:pt x="6989" y="3525"/>
                  </a:cubicBezTo>
                  <a:cubicBezTo>
                    <a:pt x="11930" y="584"/>
                    <a:pt x="18217" y="1"/>
                    <a:pt x="23610" y="1989"/>
                  </a:cubicBezTo>
                  <a:cubicBezTo>
                    <a:pt x="27027" y="3239"/>
                    <a:pt x="30135" y="5466"/>
                    <a:pt x="33754" y="5835"/>
                  </a:cubicBezTo>
                  <a:cubicBezTo>
                    <a:pt x="34314" y="5883"/>
                    <a:pt x="35040" y="6026"/>
                    <a:pt x="35124" y="6585"/>
                  </a:cubicBezTo>
                  <a:cubicBezTo>
                    <a:pt x="35171" y="6883"/>
                    <a:pt x="35004" y="7157"/>
                    <a:pt x="34826" y="7395"/>
                  </a:cubicBezTo>
                  <a:cubicBezTo>
                    <a:pt x="34064" y="8490"/>
                    <a:pt x="33135" y="9455"/>
                    <a:pt x="32195" y="10395"/>
                  </a:cubicBezTo>
                  <a:cubicBezTo>
                    <a:pt x="31087" y="11479"/>
                    <a:pt x="29932" y="12538"/>
                    <a:pt x="28587" y="13312"/>
                  </a:cubicBezTo>
                  <a:cubicBezTo>
                    <a:pt x="27254" y="14086"/>
                    <a:pt x="25694" y="14550"/>
                    <a:pt x="24158" y="14396"/>
                  </a:cubicBezTo>
                  <a:cubicBezTo>
                    <a:pt x="21372" y="14110"/>
                    <a:pt x="19145" y="11860"/>
                    <a:pt x="16395" y="11371"/>
                  </a:cubicBezTo>
                  <a:cubicBezTo>
                    <a:pt x="14502" y="11038"/>
                    <a:pt x="12573" y="11586"/>
                    <a:pt x="10692" y="12002"/>
                  </a:cubicBezTo>
                  <a:cubicBezTo>
                    <a:pt x="8811" y="12431"/>
                    <a:pt x="6775" y="12717"/>
                    <a:pt x="5013" y="11919"/>
                  </a:cubicBezTo>
                  <a:cubicBezTo>
                    <a:pt x="3405" y="11181"/>
                    <a:pt x="2322" y="9645"/>
                    <a:pt x="893" y="8597"/>
                  </a:cubicBezTo>
                  <a:cubicBezTo>
                    <a:pt x="762" y="8490"/>
                    <a:pt x="607" y="8395"/>
                    <a:pt x="441" y="8419"/>
                  </a:cubicBezTo>
                  <a:cubicBezTo>
                    <a:pt x="274" y="8442"/>
                    <a:pt x="0" y="8514"/>
                    <a:pt x="107" y="8633"/>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763475" y="2368575"/>
              <a:ext cx="904600" cy="312275"/>
            </a:xfrm>
            <a:custGeom>
              <a:avLst/>
              <a:gdLst/>
              <a:ahLst/>
              <a:cxnLst/>
              <a:rect l="l" t="t" r="r" b="b"/>
              <a:pathLst>
                <a:path w="36184" h="12491" fill="none" extrusionOk="0">
                  <a:moveTo>
                    <a:pt x="2144" y="6001"/>
                  </a:moveTo>
                  <a:cubicBezTo>
                    <a:pt x="6573" y="3299"/>
                    <a:pt x="11204" y="441"/>
                    <a:pt x="16384" y="155"/>
                  </a:cubicBezTo>
                  <a:cubicBezTo>
                    <a:pt x="19158" y="1"/>
                    <a:pt x="21920" y="572"/>
                    <a:pt x="24623" y="1227"/>
                  </a:cubicBezTo>
                  <a:cubicBezTo>
                    <a:pt x="28456" y="2179"/>
                    <a:pt x="32255" y="3334"/>
                    <a:pt x="36029" y="4513"/>
                  </a:cubicBezTo>
                  <a:cubicBezTo>
                    <a:pt x="36184" y="4906"/>
                    <a:pt x="35874" y="5335"/>
                    <a:pt x="35576" y="5644"/>
                  </a:cubicBezTo>
                  <a:cubicBezTo>
                    <a:pt x="31016" y="10311"/>
                    <a:pt x="23789" y="12490"/>
                    <a:pt x="17610" y="10383"/>
                  </a:cubicBezTo>
                  <a:cubicBezTo>
                    <a:pt x="16145" y="9895"/>
                    <a:pt x="14681" y="9156"/>
                    <a:pt x="13145" y="9299"/>
                  </a:cubicBezTo>
                  <a:cubicBezTo>
                    <a:pt x="11669" y="9430"/>
                    <a:pt x="10323" y="10347"/>
                    <a:pt x="8847" y="10335"/>
                  </a:cubicBezTo>
                  <a:cubicBezTo>
                    <a:pt x="8097" y="10323"/>
                    <a:pt x="7371" y="10085"/>
                    <a:pt x="6668" y="9835"/>
                  </a:cubicBezTo>
                  <a:cubicBezTo>
                    <a:pt x="4465" y="9073"/>
                    <a:pt x="2203" y="8585"/>
                    <a:pt x="1" y="7823"/>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24"/>
          <p:cNvSpPr/>
          <p:nvPr/>
        </p:nvSpPr>
        <p:spPr>
          <a:xfrm>
            <a:off x="7994056" y="481214"/>
            <a:ext cx="553203" cy="494981"/>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rot="1760308">
            <a:off x="7683385" y="814361"/>
            <a:ext cx="309473" cy="227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rot="-1179032">
            <a:off x="8003046" y="1094858"/>
            <a:ext cx="237469" cy="174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690"/>
        <p:cNvGrpSpPr/>
        <p:nvPr/>
      </p:nvGrpSpPr>
      <p:grpSpPr>
        <a:xfrm>
          <a:off x="0" y="0"/>
          <a:ext cx="0" cy="0"/>
          <a:chOff x="0" y="0"/>
          <a:chExt cx="0" cy="0"/>
        </a:xfrm>
      </p:grpSpPr>
      <p:sp>
        <p:nvSpPr>
          <p:cNvPr id="691" name="Google Shape;691;p26"/>
          <p:cNvSpPr txBox="1">
            <a:spLocks noGrp="1"/>
          </p:cNvSpPr>
          <p:nvPr>
            <p:ph type="subTitle" idx="1"/>
          </p:nvPr>
        </p:nvSpPr>
        <p:spPr>
          <a:xfrm>
            <a:off x="850275" y="2216300"/>
            <a:ext cx="3246300" cy="14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692" name="Google Shape;692;p26"/>
          <p:cNvSpPr/>
          <p:nvPr/>
        </p:nvSpPr>
        <p:spPr>
          <a:xfrm rot="5400000">
            <a:off x="783819" y="3587994"/>
            <a:ext cx="806100" cy="2318700"/>
          </a:xfrm>
          <a:prstGeom prst="round2SameRect">
            <a:avLst>
              <a:gd name="adj1" fmla="val 5000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flipH="1">
            <a:off x="7726788" y="-14584"/>
            <a:ext cx="1445831" cy="1332660"/>
          </a:xfrm>
          <a:custGeom>
            <a:avLst/>
            <a:gdLst/>
            <a:ahLst/>
            <a:cxnLst/>
            <a:rect l="l" t="t" r="r" b="b"/>
            <a:pathLst>
              <a:path w="70451" h="60603" extrusionOk="0">
                <a:moveTo>
                  <a:pt x="227" y="0"/>
                </a:moveTo>
                <a:lnTo>
                  <a:pt x="1" y="60222"/>
                </a:lnTo>
                <a:cubicBezTo>
                  <a:pt x="592" y="60484"/>
                  <a:pt x="1209" y="60603"/>
                  <a:pt x="1830" y="60603"/>
                </a:cubicBezTo>
                <a:cubicBezTo>
                  <a:pt x="3974" y="60603"/>
                  <a:pt x="6155" y="59182"/>
                  <a:pt x="7383" y="57317"/>
                </a:cubicBezTo>
                <a:cubicBezTo>
                  <a:pt x="8966" y="54912"/>
                  <a:pt x="9407" y="51959"/>
                  <a:pt x="10026" y="49149"/>
                </a:cubicBezTo>
                <a:cubicBezTo>
                  <a:pt x="10645" y="46339"/>
                  <a:pt x="11597" y="43398"/>
                  <a:pt x="13836" y="41588"/>
                </a:cubicBezTo>
                <a:cubicBezTo>
                  <a:pt x="18253" y="38040"/>
                  <a:pt x="25694" y="40350"/>
                  <a:pt x="29671" y="36314"/>
                </a:cubicBezTo>
                <a:cubicBezTo>
                  <a:pt x="32148" y="33802"/>
                  <a:pt x="32219" y="29837"/>
                  <a:pt x="33684" y="26634"/>
                </a:cubicBezTo>
                <a:cubicBezTo>
                  <a:pt x="35898" y="21753"/>
                  <a:pt x="41173" y="19026"/>
                  <a:pt x="46316" y="17526"/>
                </a:cubicBezTo>
                <a:cubicBezTo>
                  <a:pt x="51460" y="16026"/>
                  <a:pt x="56913" y="15347"/>
                  <a:pt x="61663" y="12883"/>
                </a:cubicBezTo>
                <a:cubicBezTo>
                  <a:pt x="66414" y="10406"/>
                  <a:pt x="70450" y="5394"/>
                  <a:pt x="69593" y="107"/>
                </a:cubicBezTo>
                <a:lnTo>
                  <a:pt x="227" y="0"/>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10800000">
            <a:off x="20994" y="3494850"/>
            <a:ext cx="1545750" cy="1658550"/>
          </a:xfrm>
          <a:custGeom>
            <a:avLst/>
            <a:gdLst/>
            <a:ahLst/>
            <a:cxnLst/>
            <a:rect l="l" t="t" r="r" b="b"/>
            <a:pathLst>
              <a:path w="61830" h="66342" extrusionOk="0">
                <a:moveTo>
                  <a:pt x="1" y="0"/>
                </a:moveTo>
                <a:lnTo>
                  <a:pt x="1" y="2417"/>
                </a:lnTo>
                <a:cubicBezTo>
                  <a:pt x="382" y="7227"/>
                  <a:pt x="822" y="12204"/>
                  <a:pt x="3073" y="16478"/>
                </a:cubicBezTo>
                <a:cubicBezTo>
                  <a:pt x="5152" y="20428"/>
                  <a:pt x="9213" y="23665"/>
                  <a:pt x="13603" y="23665"/>
                </a:cubicBezTo>
                <a:cubicBezTo>
                  <a:pt x="13965" y="23665"/>
                  <a:pt x="14328" y="23643"/>
                  <a:pt x="14693" y="23598"/>
                </a:cubicBezTo>
                <a:cubicBezTo>
                  <a:pt x="19122" y="23050"/>
                  <a:pt x="22420" y="19419"/>
                  <a:pt x="25849" y="16573"/>
                </a:cubicBezTo>
                <a:cubicBezTo>
                  <a:pt x="28261" y="14579"/>
                  <a:pt x="31449" y="12878"/>
                  <a:pt x="34428" y="12878"/>
                </a:cubicBezTo>
                <a:cubicBezTo>
                  <a:pt x="35701" y="12878"/>
                  <a:pt x="36934" y="13188"/>
                  <a:pt x="38053" y="13918"/>
                </a:cubicBezTo>
                <a:cubicBezTo>
                  <a:pt x="41625" y="16252"/>
                  <a:pt x="41792" y="21360"/>
                  <a:pt x="41280" y="25586"/>
                </a:cubicBezTo>
                <a:cubicBezTo>
                  <a:pt x="40768" y="29825"/>
                  <a:pt x="40161" y="34671"/>
                  <a:pt x="42994" y="37850"/>
                </a:cubicBezTo>
                <a:cubicBezTo>
                  <a:pt x="45340" y="40469"/>
                  <a:pt x="49448" y="41148"/>
                  <a:pt x="51412" y="44053"/>
                </a:cubicBezTo>
                <a:cubicBezTo>
                  <a:pt x="53305" y="46851"/>
                  <a:pt x="52507" y="50590"/>
                  <a:pt x="52793" y="53959"/>
                </a:cubicBezTo>
                <a:cubicBezTo>
                  <a:pt x="53234" y="59317"/>
                  <a:pt x="56865" y="64282"/>
                  <a:pt x="61830" y="66341"/>
                </a:cubicBezTo>
                <a:lnTo>
                  <a:pt x="61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26"/>
          <p:cNvGrpSpPr/>
          <p:nvPr/>
        </p:nvGrpSpPr>
        <p:grpSpPr>
          <a:xfrm rot="-5400000">
            <a:off x="8058077" y="-24593"/>
            <a:ext cx="783251" cy="1016811"/>
            <a:chOff x="8159226" y="4035013"/>
            <a:chExt cx="783251" cy="1016811"/>
          </a:xfrm>
        </p:grpSpPr>
        <p:sp>
          <p:nvSpPr>
            <p:cNvPr id="696" name="Google Shape;696;p26"/>
            <p:cNvSpPr/>
            <p:nvPr/>
          </p:nvSpPr>
          <p:spPr>
            <a:xfrm rot="-3438117" flipH="1">
              <a:off x="8288660" y="4499192"/>
              <a:ext cx="201158" cy="31111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rot="-3438117" flipH="1">
              <a:off x="8185095" y="4297369"/>
              <a:ext cx="175219" cy="157222"/>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rot="-3438117" flipH="1">
              <a:off x="8188029" y="4865364"/>
              <a:ext cx="169351" cy="124217"/>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rot="-3438117" flipH="1">
              <a:off x="8433124" y="4854599"/>
              <a:ext cx="166728" cy="165001"/>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rot="-3438117" flipH="1">
              <a:off x="8639128" y="4653996"/>
              <a:ext cx="204848" cy="206073"/>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rot="-3438117" flipH="1">
              <a:off x="8536060" y="4390048"/>
              <a:ext cx="139232" cy="172691"/>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rot="-3438117" flipH="1">
              <a:off x="8520567" y="4067220"/>
              <a:ext cx="164149" cy="16035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rot="-3438117" flipH="1">
              <a:off x="8774096" y="4324576"/>
              <a:ext cx="140677" cy="142709"/>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26"/>
          <p:cNvGrpSpPr/>
          <p:nvPr/>
        </p:nvGrpSpPr>
        <p:grpSpPr>
          <a:xfrm>
            <a:off x="8076640" y="4175342"/>
            <a:ext cx="1110575" cy="975450"/>
            <a:chOff x="3575725" y="3248450"/>
            <a:chExt cx="1110575" cy="975450"/>
          </a:xfrm>
        </p:grpSpPr>
        <p:sp>
          <p:nvSpPr>
            <p:cNvPr id="705" name="Google Shape;705;p26"/>
            <p:cNvSpPr/>
            <p:nvPr/>
          </p:nvSpPr>
          <p:spPr>
            <a:xfrm>
              <a:off x="3575725" y="3248450"/>
              <a:ext cx="999550" cy="975450"/>
            </a:xfrm>
            <a:custGeom>
              <a:avLst/>
              <a:gdLst/>
              <a:ahLst/>
              <a:cxnLst/>
              <a:rect l="l" t="t" r="r" b="b"/>
              <a:pathLst>
                <a:path w="39982" h="39018" fill="none" extrusionOk="0">
                  <a:moveTo>
                    <a:pt x="39791" y="35409"/>
                  </a:moveTo>
                  <a:cubicBezTo>
                    <a:pt x="39934" y="33564"/>
                    <a:pt x="39982" y="31671"/>
                    <a:pt x="39399" y="29909"/>
                  </a:cubicBezTo>
                  <a:cubicBezTo>
                    <a:pt x="38708" y="27873"/>
                    <a:pt x="36684" y="26706"/>
                    <a:pt x="36172" y="24622"/>
                  </a:cubicBezTo>
                  <a:cubicBezTo>
                    <a:pt x="35743" y="22896"/>
                    <a:pt x="35922" y="20908"/>
                    <a:pt x="34767" y="19431"/>
                  </a:cubicBezTo>
                  <a:cubicBezTo>
                    <a:pt x="33767" y="18169"/>
                    <a:pt x="32136" y="17800"/>
                    <a:pt x="30671" y="17407"/>
                  </a:cubicBezTo>
                  <a:cubicBezTo>
                    <a:pt x="29624" y="17133"/>
                    <a:pt x="28552" y="16860"/>
                    <a:pt x="27671" y="16205"/>
                  </a:cubicBezTo>
                  <a:cubicBezTo>
                    <a:pt x="26492" y="15336"/>
                    <a:pt x="26016" y="13954"/>
                    <a:pt x="25694" y="12561"/>
                  </a:cubicBezTo>
                  <a:cubicBezTo>
                    <a:pt x="25194" y="10442"/>
                    <a:pt x="24885" y="8275"/>
                    <a:pt x="23778" y="6358"/>
                  </a:cubicBezTo>
                  <a:cubicBezTo>
                    <a:pt x="22932" y="4870"/>
                    <a:pt x="21658" y="3584"/>
                    <a:pt x="20051" y="2941"/>
                  </a:cubicBezTo>
                  <a:cubicBezTo>
                    <a:pt x="17932" y="2108"/>
                    <a:pt x="16050" y="2965"/>
                    <a:pt x="13943" y="3370"/>
                  </a:cubicBezTo>
                  <a:cubicBezTo>
                    <a:pt x="10895" y="3965"/>
                    <a:pt x="9645" y="2001"/>
                    <a:pt x="7228" y="750"/>
                  </a:cubicBezTo>
                  <a:cubicBezTo>
                    <a:pt x="5906" y="48"/>
                    <a:pt x="4454" y="0"/>
                    <a:pt x="3132" y="739"/>
                  </a:cubicBezTo>
                  <a:cubicBezTo>
                    <a:pt x="25" y="2489"/>
                    <a:pt x="1" y="6442"/>
                    <a:pt x="2072" y="8990"/>
                  </a:cubicBezTo>
                  <a:cubicBezTo>
                    <a:pt x="3513" y="10764"/>
                    <a:pt x="6192" y="11180"/>
                    <a:pt x="7359" y="13097"/>
                  </a:cubicBezTo>
                  <a:cubicBezTo>
                    <a:pt x="8454" y="14907"/>
                    <a:pt x="8383" y="17181"/>
                    <a:pt x="9597" y="18955"/>
                  </a:cubicBezTo>
                  <a:cubicBezTo>
                    <a:pt x="10716" y="20586"/>
                    <a:pt x="11907" y="20396"/>
                    <a:pt x="13669" y="20646"/>
                  </a:cubicBezTo>
                  <a:cubicBezTo>
                    <a:pt x="17039" y="21110"/>
                    <a:pt x="16789" y="25325"/>
                    <a:pt x="17551" y="27789"/>
                  </a:cubicBezTo>
                  <a:cubicBezTo>
                    <a:pt x="18063" y="29480"/>
                    <a:pt x="19194" y="31076"/>
                    <a:pt x="21075" y="31278"/>
                  </a:cubicBezTo>
                  <a:cubicBezTo>
                    <a:pt x="22420" y="31409"/>
                    <a:pt x="23789" y="30814"/>
                    <a:pt x="25087" y="31445"/>
                  </a:cubicBezTo>
                  <a:cubicBezTo>
                    <a:pt x="26206" y="31992"/>
                    <a:pt x="26385" y="33743"/>
                    <a:pt x="26933" y="34755"/>
                  </a:cubicBezTo>
                  <a:cubicBezTo>
                    <a:pt x="29207" y="39017"/>
                    <a:pt x="34934" y="35552"/>
                    <a:pt x="38684" y="36326"/>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3726650" y="3401150"/>
              <a:ext cx="959650" cy="814400"/>
            </a:xfrm>
            <a:custGeom>
              <a:avLst/>
              <a:gdLst/>
              <a:ahLst/>
              <a:cxnLst/>
              <a:rect l="l" t="t" r="r" b="b"/>
              <a:pathLst>
                <a:path w="38386" h="32576" fill="none" extrusionOk="0">
                  <a:moveTo>
                    <a:pt x="0" y="0"/>
                  </a:moveTo>
                  <a:cubicBezTo>
                    <a:pt x="15776" y="6703"/>
                    <a:pt x="20741" y="26551"/>
                    <a:pt x="37148" y="32278"/>
                  </a:cubicBezTo>
                  <a:cubicBezTo>
                    <a:pt x="38005" y="32576"/>
                    <a:pt x="38386" y="31206"/>
                    <a:pt x="37529" y="30909"/>
                  </a:cubicBezTo>
                  <a:cubicBezTo>
                    <a:pt x="21420" y="25480"/>
                    <a:pt x="15764" y="6001"/>
                    <a:pt x="0" y="0"/>
                  </a:cubicBezTo>
                  <a:cubicBezTo>
                    <a:pt x="0" y="0"/>
                    <a:pt x="0" y="0"/>
                    <a:pt x="0" y="0"/>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26"/>
          <p:cNvSpPr/>
          <p:nvPr/>
        </p:nvSpPr>
        <p:spPr>
          <a:xfrm>
            <a:off x="86232" y="87625"/>
            <a:ext cx="885550" cy="792350"/>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26"/>
          <p:cNvGrpSpPr/>
          <p:nvPr/>
        </p:nvGrpSpPr>
        <p:grpSpPr>
          <a:xfrm rot="10800000" flipH="1">
            <a:off x="-21097" y="431999"/>
            <a:ext cx="1655900" cy="875425"/>
            <a:chOff x="1680550" y="2806125"/>
            <a:chExt cx="1655900" cy="875425"/>
          </a:xfrm>
        </p:grpSpPr>
        <p:sp>
          <p:nvSpPr>
            <p:cNvPr id="709" name="Google Shape;709;p26"/>
            <p:cNvSpPr/>
            <p:nvPr/>
          </p:nvSpPr>
          <p:spPr>
            <a:xfrm>
              <a:off x="1906775" y="2806125"/>
              <a:ext cx="1429675" cy="875425"/>
            </a:xfrm>
            <a:custGeom>
              <a:avLst/>
              <a:gdLst/>
              <a:ahLst/>
              <a:cxnLst/>
              <a:rect l="l" t="t" r="r" b="b"/>
              <a:pathLst>
                <a:path w="57187" h="35017" fill="none" extrusionOk="0">
                  <a:moveTo>
                    <a:pt x="0" y="7621"/>
                  </a:moveTo>
                  <a:cubicBezTo>
                    <a:pt x="4049" y="10704"/>
                    <a:pt x="6573" y="15122"/>
                    <a:pt x="9466" y="19241"/>
                  </a:cubicBezTo>
                  <a:cubicBezTo>
                    <a:pt x="12585" y="23682"/>
                    <a:pt x="16276" y="26837"/>
                    <a:pt x="21086" y="29373"/>
                  </a:cubicBezTo>
                  <a:cubicBezTo>
                    <a:pt x="26409" y="32195"/>
                    <a:pt x="31826" y="34660"/>
                    <a:pt x="37934" y="34826"/>
                  </a:cubicBezTo>
                  <a:cubicBezTo>
                    <a:pt x="44399" y="35017"/>
                    <a:pt x="50721" y="33231"/>
                    <a:pt x="56877" y="31481"/>
                  </a:cubicBezTo>
                  <a:cubicBezTo>
                    <a:pt x="57127" y="31409"/>
                    <a:pt x="57186" y="31100"/>
                    <a:pt x="56972" y="30945"/>
                  </a:cubicBezTo>
                  <a:cubicBezTo>
                    <a:pt x="49209" y="25301"/>
                    <a:pt x="47709" y="14991"/>
                    <a:pt x="42089" y="7680"/>
                  </a:cubicBezTo>
                  <a:cubicBezTo>
                    <a:pt x="39410" y="4192"/>
                    <a:pt x="35922" y="1763"/>
                    <a:pt x="31564" y="941"/>
                  </a:cubicBezTo>
                  <a:cubicBezTo>
                    <a:pt x="26611" y="1"/>
                    <a:pt x="21396" y="382"/>
                    <a:pt x="16538" y="1656"/>
                  </a:cubicBezTo>
                  <a:cubicBezTo>
                    <a:pt x="11276" y="3025"/>
                    <a:pt x="6239" y="5251"/>
                    <a:pt x="858" y="6156"/>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1680550" y="2953775"/>
              <a:ext cx="1583850" cy="623300"/>
            </a:xfrm>
            <a:custGeom>
              <a:avLst/>
              <a:gdLst/>
              <a:ahLst/>
              <a:cxnLst/>
              <a:rect l="l" t="t" r="r" b="b"/>
              <a:pathLst>
                <a:path w="63354" h="24932" fill="none" extrusionOk="0">
                  <a:moveTo>
                    <a:pt x="18932" y="3786"/>
                  </a:moveTo>
                  <a:cubicBezTo>
                    <a:pt x="24480" y="5525"/>
                    <a:pt x="30171" y="7311"/>
                    <a:pt x="35267" y="10156"/>
                  </a:cubicBezTo>
                  <a:cubicBezTo>
                    <a:pt x="44221" y="15157"/>
                    <a:pt x="52460" y="24086"/>
                    <a:pt x="63211" y="24920"/>
                  </a:cubicBezTo>
                  <a:cubicBezTo>
                    <a:pt x="63318" y="24932"/>
                    <a:pt x="63354" y="24765"/>
                    <a:pt x="63247" y="24741"/>
                  </a:cubicBezTo>
                  <a:cubicBezTo>
                    <a:pt x="57163" y="23420"/>
                    <a:pt x="52079" y="20634"/>
                    <a:pt x="47018" y="17074"/>
                  </a:cubicBezTo>
                  <a:cubicBezTo>
                    <a:pt x="42077" y="13609"/>
                    <a:pt x="37422" y="9739"/>
                    <a:pt x="31921" y="7156"/>
                  </a:cubicBezTo>
                  <a:cubicBezTo>
                    <a:pt x="26397" y="4548"/>
                    <a:pt x="20277" y="2346"/>
                    <a:pt x="14312" y="988"/>
                  </a:cubicBezTo>
                  <a:cubicBezTo>
                    <a:pt x="11550" y="369"/>
                    <a:pt x="8728" y="0"/>
                    <a:pt x="5894" y="214"/>
                  </a:cubicBezTo>
                  <a:cubicBezTo>
                    <a:pt x="4108" y="357"/>
                    <a:pt x="1013" y="417"/>
                    <a:pt x="263" y="2417"/>
                  </a:cubicBezTo>
                  <a:cubicBezTo>
                    <a:pt x="1" y="3132"/>
                    <a:pt x="1120" y="3691"/>
                    <a:pt x="1477" y="3001"/>
                  </a:cubicBezTo>
                  <a:cubicBezTo>
                    <a:pt x="2096" y="1798"/>
                    <a:pt x="4727" y="1750"/>
                    <a:pt x="5930" y="1667"/>
                  </a:cubicBezTo>
                  <a:cubicBezTo>
                    <a:pt x="7323" y="1560"/>
                    <a:pt x="8740" y="1608"/>
                    <a:pt x="10133" y="1762"/>
                  </a:cubicBezTo>
                  <a:cubicBezTo>
                    <a:pt x="13145" y="2072"/>
                    <a:pt x="16062" y="2881"/>
                    <a:pt x="18932" y="3774"/>
                  </a:cubicBezTo>
                  <a:close/>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12"/>
        <p:cNvGrpSpPr/>
        <p:nvPr/>
      </p:nvGrpSpPr>
      <p:grpSpPr>
        <a:xfrm>
          <a:off x="0" y="0"/>
          <a:ext cx="0" cy="0"/>
          <a:chOff x="0" y="0"/>
          <a:chExt cx="0" cy="0"/>
        </a:xfrm>
      </p:grpSpPr>
      <p:sp>
        <p:nvSpPr>
          <p:cNvPr id="713" name="Google Shape;713;p27"/>
          <p:cNvSpPr/>
          <p:nvPr/>
        </p:nvSpPr>
        <p:spPr>
          <a:xfrm rot="10800000" flipH="1">
            <a:off x="317675" y="14200"/>
            <a:ext cx="970500" cy="962400"/>
          </a:xfrm>
          <a:prstGeom prst="round2SameRect">
            <a:avLst>
              <a:gd name="adj1" fmla="val 50000"/>
              <a:gd name="adj2"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flipH="1">
            <a:off x="8074450" y="4181100"/>
            <a:ext cx="970500" cy="962400"/>
          </a:xfrm>
          <a:prstGeom prst="round2SameRect">
            <a:avLst>
              <a:gd name="adj1" fmla="val 50000"/>
              <a:gd name="adj2"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flipH="1">
            <a:off x="-24458" y="-14584"/>
            <a:ext cx="2899475" cy="1140750"/>
          </a:xfrm>
          <a:custGeom>
            <a:avLst/>
            <a:gdLst/>
            <a:ahLst/>
            <a:cxnLst/>
            <a:rect l="l" t="t" r="r" b="b"/>
            <a:pathLst>
              <a:path w="115979" h="45630" extrusionOk="0">
                <a:moveTo>
                  <a:pt x="0" y="0"/>
                </a:moveTo>
                <a:lnTo>
                  <a:pt x="0" y="1786"/>
                </a:lnTo>
                <a:cubicBezTo>
                  <a:pt x="48" y="7799"/>
                  <a:pt x="1000" y="14097"/>
                  <a:pt x="4596" y="18919"/>
                </a:cubicBezTo>
                <a:cubicBezTo>
                  <a:pt x="7245" y="22471"/>
                  <a:pt x="11664" y="24919"/>
                  <a:pt x="15974" y="24919"/>
                </a:cubicBezTo>
                <a:cubicBezTo>
                  <a:pt x="17514" y="24919"/>
                  <a:pt x="19041" y="24606"/>
                  <a:pt x="20467" y="23920"/>
                </a:cubicBezTo>
                <a:cubicBezTo>
                  <a:pt x="25349" y="21586"/>
                  <a:pt x="27551" y="16002"/>
                  <a:pt x="30861" y="11740"/>
                </a:cubicBezTo>
                <a:cubicBezTo>
                  <a:pt x="33071" y="8886"/>
                  <a:pt x="36878" y="6606"/>
                  <a:pt x="40234" y="6606"/>
                </a:cubicBezTo>
                <a:cubicBezTo>
                  <a:pt x="41905" y="6606"/>
                  <a:pt x="43465" y="7171"/>
                  <a:pt x="44661" y="8513"/>
                </a:cubicBezTo>
                <a:cubicBezTo>
                  <a:pt x="46447" y="10513"/>
                  <a:pt x="46601" y="13454"/>
                  <a:pt x="47780" y="15859"/>
                </a:cubicBezTo>
                <a:cubicBezTo>
                  <a:pt x="49312" y="18952"/>
                  <a:pt x="52753" y="20910"/>
                  <a:pt x="56174" y="20910"/>
                </a:cubicBezTo>
                <a:cubicBezTo>
                  <a:pt x="57060" y="20910"/>
                  <a:pt x="57944" y="20779"/>
                  <a:pt x="58793" y="20503"/>
                </a:cubicBezTo>
                <a:cubicBezTo>
                  <a:pt x="62437" y="19324"/>
                  <a:pt x="64913" y="16073"/>
                  <a:pt x="67687" y="13442"/>
                </a:cubicBezTo>
                <a:cubicBezTo>
                  <a:pt x="69833" y="11407"/>
                  <a:pt x="72712" y="9622"/>
                  <a:pt x="75531" y="9622"/>
                </a:cubicBezTo>
                <a:cubicBezTo>
                  <a:pt x="76357" y="9622"/>
                  <a:pt x="77178" y="9775"/>
                  <a:pt x="77974" y="10120"/>
                </a:cubicBezTo>
                <a:cubicBezTo>
                  <a:pt x="83677" y="12609"/>
                  <a:pt x="82463" y="22038"/>
                  <a:pt x="87618" y="25539"/>
                </a:cubicBezTo>
                <a:cubicBezTo>
                  <a:pt x="91369" y="28087"/>
                  <a:pt x="96834" y="26301"/>
                  <a:pt x="100679" y="28694"/>
                </a:cubicBezTo>
                <a:cubicBezTo>
                  <a:pt x="104228" y="30920"/>
                  <a:pt x="104942" y="35659"/>
                  <a:pt x="106478" y="39552"/>
                </a:cubicBezTo>
                <a:cubicBezTo>
                  <a:pt x="107687" y="42617"/>
                  <a:pt x="110733" y="45630"/>
                  <a:pt x="113664" y="45630"/>
                </a:cubicBezTo>
                <a:cubicBezTo>
                  <a:pt x="114457" y="45630"/>
                  <a:pt x="115241" y="45410"/>
                  <a:pt x="115979" y="44910"/>
                </a:cubicBezTo>
                <a:lnTo>
                  <a:pt x="1159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flipH="1">
            <a:off x="8074450" y="136113"/>
            <a:ext cx="885550" cy="792350"/>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rot="5400000">
            <a:off x="7549142" y="3549634"/>
            <a:ext cx="1545750" cy="1658550"/>
          </a:xfrm>
          <a:custGeom>
            <a:avLst/>
            <a:gdLst/>
            <a:ahLst/>
            <a:cxnLst/>
            <a:rect l="l" t="t" r="r" b="b"/>
            <a:pathLst>
              <a:path w="61830" h="66342" extrusionOk="0">
                <a:moveTo>
                  <a:pt x="1" y="0"/>
                </a:moveTo>
                <a:lnTo>
                  <a:pt x="1" y="2417"/>
                </a:lnTo>
                <a:cubicBezTo>
                  <a:pt x="382" y="7227"/>
                  <a:pt x="822" y="12204"/>
                  <a:pt x="3073" y="16478"/>
                </a:cubicBezTo>
                <a:cubicBezTo>
                  <a:pt x="5152" y="20428"/>
                  <a:pt x="9213" y="23665"/>
                  <a:pt x="13603" y="23665"/>
                </a:cubicBezTo>
                <a:cubicBezTo>
                  <a:pt x="13965" y="23665"/>
                  <a:pt x="14328" y="23643"/>
                  <a:pt x="14693" y="23598"/>
                </a:cubicBezTo>
                <a:cubicBezTo>
                  <a:pt x="19122" y="23050"/>
                  <a:pt x="22420" y="19419"/>
                  <a:pt x="25849" y="16573"/>
                </a:cubicBezTo>
                <a:cubicBezTo>
                  <a:pt x="28261" y="14579"/>
                  <a:pt x="31449" y="12878"/>
                  <a:pt x="34428" y="12878"/>
                </a:cubicBezTo>
                <a:cubicBezTo>
                  <a:pt x="35701" y="12878"/>
                  <a:pt x="36934" y="13188"/>
                  <a:pt x="38053" y="13918"/>
                </a:cubicBezTo>
                <a:cubicBezTo>
                  <a:pt x="41625" y="16252"/>
                  <a:pt x="41792" y="21360"/>
                  <a:pt x="41280" y="25586"/>
                </a:cubicBezTo>
                <a:cubicBezTo>
                  <a:pt x="40768" y="29825"/>
                  <a:pt x="40161" y="34671"/>
                  <a:pt x="42994" y="37850"/>
                </a:cubicBezTo>
                <a:cubicBezTo>
                  <a:pt x="45340" y="40469"/>
                  <a:pt x="49448" y="41148"/>
                  <a:pt x="51412" y="44053"/>
                </a:cubicBezTo>
                <a:cubicBezTo>
                  <a:pt x="53305" y="46851"/>
                  <a:pt x="52507" y="50590"/>
                  <a:pt x="52793" y="53959"/>
                </a:cubicBezTo>
                <a:cubicBezTo>
                  <a:pt x="53234" y="59317"/>
                  <a:pt x="56865" y="64282"/>
                  <a:pt x="61830" y="66341"/>
                </a:cubicBezTo>
                <a:lnTo>
                  <a:pt x="61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 name="Google Shape;718;p27"/>
          <p:cNvGrpSpPr/>
          <p:nvPr/>
        </p:nvGrpSpPr>
        <p:grpSpPr>
          <a:xfrm flipH="1">
            <a:off x="235525" y="4082125"/>
            <a:ext cx="972750" cy="956100"/>
            <a:chOff x="8099625" y="4181100"/>
            <a:chExt cx="972750" cy="956100"/>
          </a:xfrm>
        </p:grpSpPr>
        <p:sp>
          <p:nvSpPr>
            <p:cNvPr id="719" name="Google Shape;719;p27"/>
            <p:cNvSpPr/>
            <p:nvPr/>
          </p:nvSpPr>
          <p:spPr>
            <a:xfrm>
              <a:off x="8606700" y="4450675"/>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8756450" y="4181100"/>
              <a:ext cx="197075" cy="176850"/>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8422188" y="4267088"/>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8881900" y="4592438"/>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8815975" y="4824875"/>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8487350" y="4905400"/>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8329525" y="4711150"/>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8099625" y="4849950"/>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7"/>
          <p:cNvGrpSpPr/>
          <p:nvPr/>
        </p:nvGrpSpPr>
        <p:grpSpPr>
          <a:xfrm rot="10800000" flipH="1">
            <a:off x="8033425" y="7675"/>
            <a:ext cx="1110575" cy="975450"/>
            <a:chOff x="3575725" y="3248450"/>
            <a:chExt cx="1110575" cy="975450"/>
          </a:xfrm>
        </p:grpSpPr>
        <p:sp>
          <p:nvSpPr>
            <p:cNvPr id="728" name="Google Shape;728;p27"/>
            <p:cNvSpPr/>
            <p:nvPr/>
          </p:nvSpPr>
          <p:spPr>
            <a:xfrm>
              <a:off x="3575725" y="3248450"/>
              <a:ext cx="999550" cy="975450"/>
            </a:xfrm>
            <a:custGeom>
              <a:avLst/>
              <a:gdLst/>
              <a:ahLst/>
              <a:cxnLst/>
              <a:rect l="l" t="t" r="r" b="b"/>
              <a:pathLst>
                <a:path w="39982" h="39018" fill="none" extrusionOk="0">
                  <a:moveTo>
                    <a:pt x="39791" y="35409"/>
                  </a:moveTo>
                  <a:cubicBezTo>
                    <a:pt x="39934" y="33564"/>
                    <a:pt x="39982" y="31671"/>
                    <a:pt x="39399" y="29909"/>
                  </a:cubicBezTo>
                  <a:cubicBezTo>
                    <a:pt x="38708" y="27873"/>
                    <a:pt x="36684" y="26706"/>
                    <a:pt x="36172" y="24622"/>
                  </a:cubicBezTo>
                  <a:cubicBezTo>
                    <a:pt x="35743" y="22896"/>
                    <a:pt x="35922" y="20908"/>
                    <a:pt x="34767" y="19431"/>
                  </a:cubicBezTo>
                  <a:cubicBezTo>
                    <a:pt x="33767" y="18169"/>
                    <a:pt x="32136" y="17800"/>
                    <a:pt x="30671" y="17407"/>
                  </a:cubicBezTo>
                  <a:cubicBezTo>
                    <a:pt x="29624" y="17133"/>
                    <a:pt x="28552" y="16860"/>
                    <a:pt x="27671" y="16205"/>
                  </a:cubicBezTo>
                  <a:cubicBezTo>
                    <a:pt x="26492" y="15336"/>
                    <a:pt x="26016" y="13954"/>
                    <a:pt x="25694" y="12561"/>
                  </a:cubicBezTo>
                  <a:cubicBezTo>
                    <a:pt x="25194" y="10442"/>
                    <a:pt x="24885" y="8275"/>
                    <a:pt x="23778" y="6358"/>
                  </a:cubicBezTo>
                  <a:cubicBezTo>
                    <a:pt x="22932" y="4870"/>
                    <a:pt x="21658" y="3584"/>
                    <a:pt x="20051" y="2941"/>
                  </a:cubicBezTo>
                  <a:cubicBezTo>
                    <a:pt x="17932" y="2108"/>
                    <a:pt x="16050" y="2965"/>
                    <a:pt x="13943" y="3370"/>
                  </a:cubicBezTo>
                  <a:cubicBezTo>
                    <a:pt x="10895" y="3965"/>
                    <a:pt x="9645" y="2001"/>
                    <a:pt x="7228" y="750"/>
                  </a:cubicBezTo>
                  <a:cubicBezTo>
                    <a:pt x="5906" y="48"/>
                    <a:pt x="4454" y="0"/>
                    <a:pt x="3132" y="739"/>
                  </a:cubicBezTo>
                  <a:cubicBezTo>
                    <a:pt x="25" y="2489"/>
                    <a:pt x="1" y="6442"/>
                    <a:pt x="2072" y="8990"/>
                  </a:cubicBezTo>
                  <a:cubicBezTo>
                    <a:pt x="3513" y="10764"/>
                    <a:pt x="6192" y="11180"/>
                    <a:pt x="7359" y="13097"/>
                  </a:cubicBezTo>
                  <a:cubicBezTo>
                    <a:pt x="8454" y="14907"/>
                    <a:pt x="8383" y="17181"/>
                    <a:pt x="9597" y="18955"/>
                  </a:cubicBezTo>
                  <a:cubicBezTo>
                    <a:pt x="10716" y="20586"/>
                    <a:pt x="11907" y="20396"/>
                    <a:pt x="13669" y="20646"/>
                  </a:cubicBezTo>
                  <a:cubicBezTo>
                    <a:pt x="17039" y="21110"/>
                    <a:pt x="16789" y="25325"/>
                    <a:pt x="17551" y="27789"/>
                  </a:cubicBezTo>
                  <a:cubicBezTo>
                    <a:pt x="18063" y="29480"/>
                    <a:pt x="19194" y="31076"/>
                    <a:pt x="21075" y="31278"/>
                  </a:cubicBezTo>
                  <a:cubicBezTo>
                    <a:pt x="22420" y="31409"/>
                    <a:pt x="23789" y="30814"/>
                    <a:pt x="25087" y="31445"/>
                  </a:cubicBezTo>
                  <a:cubicBezTo>
                    <a:pt x="26206" y="31992"/>
                    <a:pt x="26385" y="33743"/>
                    <a:pt x="26933" y="34755"/>
                  </a:cubicBezTo>
                  <a:cubicBezTo>
                    <a:pt x="29207" y="39017"/>
                    <a:pt x="34934" y="35552"/>
                    <a:pt x="38684" y="36326"/>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3726650" y="3401150"/>
              <a:ext cx="959650" cy="814400"/>
            </a:xfrm>
            <a:custGeom>
              <a:avLst/>
              <a:gdLst/>
              <a:ahLst/>
              <a:cxnLst/>
              <a:rect l="l" t="t" r="r" b="b"/>
              <a:pathLst>
                <a:path w="38386" h="32576" fill="none" extrusionOk="0">
                  <a:moveTo>
                    <a:pt x="0" y="0"/>
                  </a:moveTo>
                  <a:cubicBezTo>
                    <a:pt x="15776" y="6703"/>
                    <a:pt x="20741" y="26551"/>
                    <a:pt x="37148" y="32278"/>
                  </a:cubicBezTo>
                  <a:cubicBezTo>
                    <a:pt x="38005" y="32576"/>
                    <a:pt x="38386" y="31206"/>
                    <a:pt x="37529" y="30909"/>
                  </a:cubicBezTo>
                  <a:cubicBezTo>
                    <a:pt x="21420" y="25480"/>
                    <a:pt x="15764" y="6001"/>
                    <a:pt x="0" y="0"/>
                  </a:cubicBezTo>
                  <a:cubicBezTo>
                    <a:pt x="0" y="0"/>
                    <a:pt x="0" y="0"/>
                    <a:pt x="0" y="0"/>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 name="Google Shape;730;p27"/>
          <p:cNvSpPr txBox="1">
            <a:spLocks noGrp="1"/>
          </p:cNvSpPr>
          <p:nvPr>
            <p:ph type="subTitle" idx="1"/>
          </p:nvPr>
        </p:nvSpPr>
        <p:spPr>
          <a:xfrm>
            <a:off x="5068389" y="3226090"/>
            <a:ext cx="2874300" cy="440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000">
                <a:latin typeface="Libre Bodoni"/>
                <a:ea typeface="Libre Bodoni"/>
                <a:cs typeface="Libre Bodoni"/>
                <a:sym typeface="Libre Bodoni"/>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31" name="Google Shape;731;p27"/>
          <p:cNvSpPr txBox="1">
            <a:spLocks noGrp="1"/>
          </p:cNvSpPr>
          <p:nvPr>
            <p:ph type="subTitle" idx="2"/>
          </p:nvPr>
        </p:nvSpPr>
        <p:spPr>
          <a:xfrm>
            <a:off x="1209372" y="3226112"/>
            <a:ext cx="2874300" cy="440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000">
                <a:latin typeface="Libre Bodoni"/>
                <a:ea typeface="Libre Bodoni"/>
                <a:cs typeface="Libre Bodoni"/>
                <a:sym typeface="Libre Bodoni"/>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32" name="Google Shape;732;p27"/>
          <p:cNvSpPr txBox="1">
            <a:spLocks noGrp="1"/>
          </p:cNvSpPr>
          <p:nvPr>
            <p:ph type="subTitle" idx="3"/>
          </p:nvPr>
        </p:nvSpPr>
        <p:spPr>
          <a:xfrm>
            <a:off x="5068397" y="3590100"/>
            <a:ext cx="2874300" cy="863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3" name="Google Shape;733;p27"/>
          <p:cNvSpPr txBox="1">
            <a:spLocks noGrp="1"/>
          </p:cNvSpPr>
          <p:nvPr>
            <p:ph type="subTitle" idx="4"/>
          </p:nvPr>
        </p:nvSpPr>
        <p:spPr>
          <a:xfrm>
            <a:off x="1209375" y="3593284"/>
            <a:ext cx="2874300" cy="863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4" name="Google Shape;734;p27"/>
          <p:cNvSpPr txBox="1">
            <a:spLocks noGrp="1"/>
          </p:cNvSpPr>
          <p:nvPr>
            <p:ph type="title"/>
          </p:nvPr>
        </p:nvSpPr>
        <p:spPr>
          <a:xfrm>
            <a:off x="720000" y="4449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774"/>
        <p:cNvGrpSpPr/>
        <p:nvPr/>
      </p:nvGrpSpPr>
      <p:grpSpPr>
        <a:xfrm>
          <a:off x="0" y="0"/>
          <a:ext cx="0" cy="0"/>
          <a:chOff x="0" y="0"/>
          <a:chExt cx="0" cy="0"/>
        </a:xfrm>
      </p:grpSpPr>
      <p:sp>
        <p:nvSpPr>
          <p:cNvPr id="775" name="Google Shape;775;p30"/>
          <p:cNvSpPr txBox="1">
            <a:spLocks noGrp="1"/>
          </p:cNvSpPr>
          <p:nvPr>
            <p:ph type="title" hasCustomPrompt="1"/>
          </p:nvPr>
        </p:nvSpPr>
        <p:spPr>
          <a:xfrm flipH="1">
            <a:off x="1360175" y="1854425"/>
            <a:ext cx="1041300" cy="42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776" name="Google Shape;776;p30"/>
          <p:cNvSpPr txBox="1">
            <a:spLocks noGrp="1"/>
          </p:cNvSpPr>
          <p:nvPr>
            <p:ph type="title" idx="2" hasCustomPrompt="1"/>
          </p:nvPr>
        </p:nvSpPr>
        <p:spPr>
          <a:xfrm flipH="1">
            <a:off x="4046850" y="1854425"/>
            <a:ext cx="1041300" cy="42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777" name="Google Shape;777;p30"/>
          <p:cNvSpPr txBox="1">
            <a:spLocks noGrp="1"/>
          </p:cNvSpPr>
          <p:nvPr>
            <p:ph type="title" idx="3" hasCustomPrompt="1"/>
          </p:nvPr>
        </p:nvSpPr>
        <p:spPr>
          <a:xfrm flipH="1">
            <a:off x="6738025" y="1854425"/>
            <a:ext cx="1041300" cy="42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778" name="Google Shape;778;p30"/>
          <p:cNvSpPr/>
          <p:nvPr/>
        </p:nvSpPr>
        <p:spPr>
          <a:xfrm rot="10800000">
            <a:off x="7824075" y="14200"/>
            <a:ext cx="970500" cy="962400"/>
          </a:xfrm>
          <a:prstGeom prst="round2SameRect">
            <a:avLst>
              <a:gd name="adj1" fmla="val 50000"/>
              <a:gd name="adj2"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67300" y="4181100"/>
            <a:ext cx="970500" cy="962400"/>
          </a:xfrm>
          <a:prstGeom prst="round2SameRect">
            <a:avLst>
              <a:gd name="adj1" fmla="val 50000"/>
              <a:gd name="adj2"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6251817" y="-7292"/>
            <a:ext cx="2899475" cy="1140750"/>
          </a:xfrm>
          <a:custGeom>
            <a:avLst/>
            <a:gdLst/>
            <a:ahLst/>
            <a:cxnLst/>
            <a:rect l="l" t="t" r="r" b="b"/>
            <a:pathLst>
              <a:path w="115979" h="45630" extrusionOk="0">
                <a:moveTo>
                  <a:pt x="0" y="0"/>
                </a:moveTo>
                <a:lnTo>
                  <a:pt x="0" y="1786"/>
                </a:lnTo>
                <a:cubicBezTo>
                  <a:pt x="48" y="7799"/>
                  <a:pt x="1000" y="14097"/>
                  <a:pt x="4596" y="18919"/>
                </a:cubicBezTo>
                <a:cubicBezTo>
                  <a:pt x="7245" y="22471"/>
                  <a:pt x="11664" y="24919"/>
                  <a:pt x="15974" y="24919"/>
                </a:cubicBezTo>
                <a:cubicBezTo>
                  <a:pt x="17514" y="24919"/>
                  <a:pt x="19041" y="24606"/>
                  <a:pt x="20467" y="23920"/>
                </a:cubicBezTo>
                <a:cubicBezTo>
                  <a:pt x="25349" y="21586"/>
                  <a:pt x="27551" y="16002"/>
                  <a:pt x="30861" y="11740"/>
                </a:cubicBezTo>
                <a:cubicBezTo>
                  <a:pt x="33071" y="8886"/>
                  <a:pt x="36878" y="6606"/>
                  <a:pt x="40234" y="6606"/>
                </a:cubicBezTo>
                <a:cubicBezTo>
                  <a:pt x="41905" y="6606"/>
                  <a:pt x="43465" y="7171"/>
                  <a:pt x="44661" y="8513"/>
                </a:cubicBezTo>
                <a:cubicBezTo>
                  <a:pt x="46447" y="10513"/>
                  <a:pt x="46601" y="13454"/>
                  <a:pt x="47780" y="15859"/>
                </a:cubicBezTo>
                <a:cubicBezTo>
                  <a:pt x="49312" y="18952"/>
                  <a:pt x="52753" y="20910"/>
                  <a:pt x="56174" y="20910"/>
                </a:cubicBezTo>
                <a:cubicBezTo>
                  <a:pt x="57060" y="20910"/>
                  <a:pt x="57944" y="20779"/>
                  <a:pt x="58793" y="20503"/>
                </a:cubicBezTo>
                <a:cubicBezTo>
                  <a:pt x="62437" y="19324"/>
                  <a:pt x="64913" y="16073"/>
                  <a:pt x="67687" y="13442"/>
                </a:cubicBezTo>
                <a:cubicBezTo>
                  <a:pt x="69833" y="11407"/>
                  <a:pt x="72712" y="9622"/>
                  <a:pt x="75531" y="9622"/>
                </a:cubicBezTo>
                <a:cubicBezTo>
                  <a:pt x="76357" y="9622"/>
                  <a:pt x="77178" y="9775"/>
                  <a:pt x="77974" y="10120"/>
                </a:cubicBezTo>
                <a:cubicBezTo>
                  <a:pt x="83677" y="12609"/>
                  <a:pt x="82463" y="22038"/>
                  <a:pt x="87618" y="25539"/>
                </a:cubicBezTo>
                <a:cubicBezTo>
                  <a:pt x="91369" y="28087"/>
                  <a:pt x="96834" y="26301"/>
                  <a:pt x="100679" y="28694"/>
                </a:cubicBezTo>
                <a:cubicBezTo>
                  <a:pt x="104228" y="30920"/>
                  <a:pt x="104942" y="35659"/>
                  <a:pt x="106478" y="39552"/>
                </a:cubicBezTo>
                <a:cubicBezTo>
                  <a:pt x="107687" y="42617"/>
                  <a:pt x="110733" y="45630"/>
                  <a:pt x="113664" y="45630"/>
                </a:cubicBezTo>
                <a:cubicBezTo>
                  <a:pt x="114457" y="45630"/>
                  <a:pt x="115241" y="45410"/>
                  <a:pt x="115979" y="44910"/>
                </a:cubicBezTo>
                <a:lnTo>
                  <a:pt x="1159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79125" y="174188"/>
            <a:ext cx="885550" cy="792350"/>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rot="-5400000" flipH="1">
            <a:off x="24650" y="3535050"/>
            <a:ext cx="1545750" cy="1658550"/>
          </a:xfrm>
          <a:custGeom>
            <a:avLst/>
            <a:gdLst/>
            <a:ahLst/>
            <a:cxnLst/>
            <a:rect l="l" t="t" r="r" b="b"/>
            <a:pathLst>
              <a:path w="61830" h="66342" extrusionOk="0">
                <a:moveTo>
                  <a:pt x="1" y="0"/>
                </a:moveTo>
                <a:lnTo>
                  <a:pt x="1" y="2417"/>
                </a:lnTo>
                <a:cubicBezTo>
                  <a:pt x="382" y="7227"/>
                  <a:pt x="822" y="12204"/>
                  <a:pt x="3073" y="16478"/>
                </a:cubicBezTo>
                <a:cubicBezTo>
                  <a:pt x="5152" y="20428"/>
                  <a:pt x="9213" y="23665"/>
                  <a:pt x="13603" y="23665"/>
                </a:cubicBezTo>
                <a:cubicBezTo>
                  <a:pt x="13965" y="23665"/>
                  <a:pt x="14328" y="23643"/>
                  <a:pt x="14693" y="23598"/>
                </a:cubicBezTo>
                <a:cubicBezTo>
                  <a:pt x="19122" y="23050"/>
                  <a:pt x="22420" y="19419"/>
                  <a:pt x="25849" y="16573"/>
                </a:cubicBezTo>
                <a:cubicBezTo>
                  <a:pt x="28261" y="14579"/>
                  <a:pt x="31449" y="12878"/>
                  <a:pt x="34428" y="12878"/>
                </a:cubicBezTo>
                <a:cubicBezTo>
                  <a:pt x="35701" y="12878"/>
                  <a:pt x="36934" y="13188"/>
                  <a:pt x="38053" y="13918"/>
                </a:cubicBezTo>
                <a:cubicBezTo>
                  <a:pt x="41625" y="16252"/>
                  <a:pt x="41792" y="21360"/>
                  <a:pt x="41280" y="25586"/>
                </a:cubicBezTo>
                <a:cubicBezTo>
                  <a:pt x="40768" y="29825"/>
                  <a:pt x="40161" y="34671"/>
                  <a:pt x="42994" y="37850"/>
                </a:cubicBezTo>
                <a:cubicBezTo>
                  <a:pt x="45340" y="40469"/>
                  <a:pt x="49448" y="41148"/>
                  <a:pt x="51412" y="44053"/>
                </a:cubicBezTo>
                <a:cubicBezTo>
                  <a:pt x="53305" y="46851"/>
                  <a:pt x="52507" y="50590"/>
                  <a:pt x="52793" y="53959"/>
                </a:cubicBezTo>
                <a:cubicBezTo>
                  <a:pt x="53234" y="59317"/>
                  <a:pt x="56865" y="64282"/>
                  <a:pt x="61830" y="66341"/>
                </a:cubicBezTo>
                <a:lnTo>
                  <a:pt x="61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30"/>
          <p:cNvGrpSpPr/>
          <p:nvPr/>
        </p:nvGrpSpPr>
        <p:grpSpPr>
          <a:xfrm>
            <a:off x="-29167" y="57700"/>
            <a:ext cx="1655900" cy="875425"/>
            <a:chOff x="1680550" y="2806125"/>
            <a:chExt cx="1655900" cy="875425"/>
          </a:xfrm>
        </p:grpSpPr>
        <p:sp>
          <p:nvSpPr>
            <p:cNvPr id="784" name="Google Shape;784;p30"/>
            <p:cNvSpPr/>
            <p:nvPr/>
          </p:nvSpPr>
          <p:spPr>
            <a:xfrm>
              <a:off x="1906775" y="2806125"/>
              <a:ext cx="1429675" cy="875425"/>
            </a:xfrm>
            <a:custGeom>
              <a:avLst/>
              <a:gdLst/>
              <a:ahLst/>
              <a:cxnLst/>
              <a:rect l="l" t="t" r="r" b="b"/>
              <a:pathLst>
                <a:path w="57187" h="35017" fill="none" extrusionOk="0">
                  <a:moveTo>
                    <a:pt x="0" y="7621"/>
                  </a:moveTo>
                  <a:cubicBezTo>
                    <a:pt x="4049" y="10704"/>
                    <a:pt x="6573" y="15122"/>
                    <a:pt x="9466" y="19241"/>
                  </a:cubicBezTo>
                  <a:cubicBezTo>
                    <a:pt x="12585" y="23682"/>
                    <a:pt x="16276" y="26837"/>
                    <a:pt x="21086" y="29373"/>
                  </a:cubicBezTo>
                  <a:cubicBezTo>
                    <a:pt x="26409" y="32195"/>
                    <a:pt x="31826" y="34660"/>
                    <a:pt x="37934" y="34826"/>
                  </a:cubicBezTo>
                  <a:cubicBezTo>
                    <a:pt x="44399" y="35017"/>
                    <a:pt x="50721" y="33231"/>
                    <a:pt x="56877" y="31481"/>
                  </a:cubicBezTo>
                  <a:cubicBezTo>
                    <a:pt x="57127" y="31409"/>
                    <a:pt x="57186" y="31100"/>
                    <a:pt x="56972" y="30945"/>
                  </a:cubicBezTo>
                  <a:cubicBezTo>
                    <a:pt x="49209" y="25301"/>
                    <a:pt x="47709" y="14991"/>
                    <a:pt x="42089" y="7680"/>
                  </a:cubicBezTo>
                  <a:cubicBezTo>
                    <a:pt x="39410" y="4192"/>
                    <a:pt x="35922" y="1763"/>
                    <a:pt x="31564" y="941"/>
                  </a:cubicBezTo>
                  <a:cubicBezTo>
                    <a:pt x="26611" y="1"/>
                    <a:pt x="21396" y="382"/>
                    <a:pt x="16538" y="1656"/>
                  </a:cubicBezTo>
                  <a:cubicBezTo>
                    <a:pt x="11276" y="3025"/>
                    <a:pt x="6239" y="5251"/>
                    <a:pt x="858" y="6156"/>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1680550" y="2953775"/>
              <a:ext cx="1583850" cy="623300"/>
            </a:xfrm>
            <a:custGeom>
              <a:avLst/>
              <a:gdLst/>
              <a:ahLst/>
              <a:cxnLst/>
              <a:rect l="l" t="t" r="r" b="b"/>
              <a:pathLst>
                <a:path w="63354" h="24932" fill="none" extrusionOk="0">
                  <a:moveTo>
                    <a:pt x="18932" y="3786"/>
                  </a:moveTo>
                  <a:cubicBezTo>
                    <a:pt x="24480" y="5525"/>
                    <a:pt x="30171" y="7311"/>
                    <a:pt x="35267" y="10156"/>
                  </a:cubicBezTo>
                  <a:cubicBezTo>
                    <a:pt x="44221" y="15157"/>
                    <a:pt x="52460" y="24086"/>
                    <a:pt x="63211" y="24920"/>
                  </a:cubicBezTo>
                  <a:cubicBezTo>
                    <a:pt x="63318" y="24932"/>
                    <a:pt x="63354" y="24765"/>
                    <a:pt x="63247" y="24741"/>
                  </a:cubicBezTo>
                  <a:cubicBezTo>
                    <a:pt x="57163" y="23420"/>
                    <a:pt x="52079" y="20634"/>
                    <a:pt x="47018" y="17074"/>
                  </a:cubicBezTo>
                  <a:cubicBezTo>
                    <a:pt x="42077" y="13609"/>
                    <a:pt x="37422" y="9739"/>
                    <a:pt x="31921" y="7156"/>
                  </a:cubicBezTo>
                  <a:cubicBezTo>
                    <a:pt x="26397" y="4548"/>
                    <a:pt x="20277" y="2346"/>
                    <a:pt x="14312" y="988"/>
                  </a:cubicBezTo>
                  <a:cubicBezTo>
                    <a:pt x="11550" y="369"/>
                    <a:pt x="8728" y="0"/>
                    <a:pt x="5894" y="214"/>
                  </a:cubicBezTo>
                  <a:cubicBezTo>
                    <a:pt x="4108" y="357"/>
                    <a:pt x="1013" y="417"/>
                    <a:pt x="263" y="2417"/>
                  </a:cubicBezTo>
                  <a:cubicBezTo>
                    <a:pt x="1" y="3132"/>
                    <a:pt x="1120" y="3691"/>
                    <a:pt x="1477" y="3001"/>
                  </a:cubicBezTo>
                  <a:cubicBezTo>
                    <a:pt x="2096" y="1798"/>
                    <a:pt x="4727" y="1750"/>
                    <a:pt x="5930" y="1667"/>
                  </a:cubicBezTo>
                  <a:cubicBezTo>
                    <a:pt x="7323" y="1560"/>
                    <a:pt x="8740" y="1608"/>
                    <a:pt x="10133" y="1762"/>
                  </a:cubicBezTo>
                  <a:cubicBezTo>
                    <a:pt x="13145" y="2072"/>
                    <a:pt x="16062" y="2881"/>
                    <a:pt x="18932" y="3774"/>
                  </a:cubicBezTo>
                  <a:close/>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0"/>
          <p:cNvGrpSpPr/>
          <p:nvPr/>
        </p:nvGrpSpPr>
        <p:grpSpPr>
          <a:xfrm>
            <a:off x="7935825" y="4140450"/>
            <a:ext cx="972750" cy="956100"/>
            <a:chOff x="8099625" y="4181100"/>
            <a:chExt cx="972750" cy="956100"/>
          </a:xfrm>
        </p:grpSpPr>
        <p:sp>
          <p:nvSpPr>
            <p:cNvPr id="787" name="Google Shape;787;p30"/>
            <p:cNvSpPr/>
            <p:nvPr/>
          </p:nvSpPr>
          <p:spPr>
            <a:xfrm>
              <a:off x="8606700" y="4450675"/>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8756450" y="4181100"/>
              <a:ext cx="197075" cy="176850"/>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8422188" y="4267088"/>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8881900" y="4592438"/>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8815975" y="4824875"/>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8487350" y="4905400"/>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8329525" y="4711150"/>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8099625" y="4849950"/>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30"/>
          <p:cNvSpPr txBox="1">
            <a:spLocks noGrp="1"/>
          </p:cNvSpPr>
          <p:nvPr>
            <p:ph type="title" idx="4"/>
          </p:nvPr>
        </p:nvSpPr>
        <p:spPr>
          <a:xfrm>
            <a:off x="714800" y="3533899"/>
            <a:ext cx="2336400" cy="48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6" name="Google Shape;796;p30"/>
          <p:cNvSpPr txBox="1">
            <a:spLocks noGrp="1"/>
          </p:cNvSpPr>
          <p:nvPr>
            <p:ph type="subTitle" idx="1"/>
          </p:nvPr>
        </p:nvSpPr>
        <p:spPr>
          <a:xfrm>
            <a:off x="714800" y="2603897"/>
            <a:ext cx="2336400" cy="9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97" name="Google Shape;797;p30"/>
          <p:cNvSpPr txBox="1">
            <a:spLocks noGrp="1"/>
          </p:cNvSpPr>
          <p:nvPr>
            <p:ph type="title" idx="5"/>
          </p:nvPr>
        </p:nvSpPr>
        <p:spPr>
          <a:xfrm>
            <a:off x="3403800" y="3533899"/>
            <a:ext cx="2336400" cy="48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8" name="Google Shape;798;p30"/>
          <p:cNvSpPr txBox="1">
            <a:spLocks noGrp="1"/>
          </p:cNvSpPr>
          <p:nvPr>
            <p:ph type="subTitle" idx="6"/>
          </p:nvPr>
        </p:nvSpPr>
        <p:spPr>
          <a:xfrm>
            <a:off x="3403799" y="2603897"/>
            <a:ext cx="2336400" cy="9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99" name="Google Shape;799;p30"/>
          <p:cNvSpPr txBox="1">
            <a:spLocks noGrp="1"/>
          </p:cNvSpPr>
          <p:nvPr>
            <p:ph type="title" idx="7"/>
          </p:nvPr>
        </p:nvSpPr>
        <p:spPr>
          <a:xfrm>
            <a:off x="6092803" y="3533899"/>
            <a:ext cx="2336400" cy="48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0" name="Google Shape;800;p30"/>
          <p:cNvSpPr txBox="1">
            <a:spLocks noGrp="1"/>
          </p:cNvSpPr>
          <p:nvPr>
            <p:ph type="subTitle" idx="8"/>
          </p:nvPr>
        </p:nvSpPr>
        <p:spPr>
          <a:xfrm>
            <a:off x="6092800" y="2603897"/>
            <a:ext cx="2336400" cy="9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01" name="Google Shape;801;p30"/>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2_1_2">
    <p:spTree>
      <p:nvGrpSpPr>
        <p:cNvPr id="1" name="Shape 802"/>
        <p:cNvGrpSpPr/>
        <p:nvPr/>
      </p:nvGrpSpPr>
      <p:grpSpPr>
        <a:xfrm>
          <a:off x="0" y="0"/>
          <a:ext cx="0" cy="0"/>
          <a:chOff x="0" y="0"/>
          <a:chExt cx="0" cy="0"/>
        </a:xfrm>
      </p:grpSpPr>
      <p:sp>
        <p:nvSpPr>
          <p:cNvPr id="803" name="Google Shape;803;p31"/>
          <p:cNvSpPr/>
          <p:nvPr/>
        </p:nvSpPr>
        <p:spPr>
          <a:xfrm rot="10800000" flipH="1">
            <a:off x="6244018" y="4002750"/>
            <a:ext cx="2899475" cy="1140750"/>
          </a:xfrm>
          <a:custGeom>
            <a:avLst/>
            <a:gdLst/>
            <a:ahLst/>
            <a:cxnLst/>
            <a:rect l="l" t="t" r="r" b="b"/>
            <a:pathLst>
              <a:path w="115979" h="45630" extrusionOk="0">
                <a:moveTo>
                  <a:pt x="0" y="0"/>
                </a:moveTo>
                <a:lnTo>
                  <a:pt x="0" y="1786"/>
                </a:lnTo>
                <a:cubicBezTo>
                  <a:pt x="48" y="7799"/>
                  <a:pt x="1000" y="14097"/>
                  <a:pt x="4596" y="18919"/>
                </a:cubicBezTo>
                <a:cubicBezTo>
                  <a:pt x="7245" y="22471"/>
                  <a:pt x="11664" y="24919"/>
                  <a:pt x="15974" y="24919"/>
                </a:cubicBezTo>
                <a:cubicBezTo>
                  <a:pt x="17514" y="24919"/>
                  <a:pt x="19041" y="24606"/>
                  <a:pt x="20467" y="23920"/>
                </a:cubicBezTo>
                <a:cubicBezTo>
                  <a:pt x="25349" y="21586"/>
                  <a:pt x="27551" y="16002"/>
                  <a:pt x="30861" y="11740"/>
                </a:cubicBezTo>
                <a:cubicBezTo>
                  <a:pt x="33071" y="8886"/>
                  <a:pt x="36878" y="6606"/>
                  <a:pt x="40234" y="6606"/>
                </a:cubicBezTo>
                <a:cubicBezTo>
                  <a:pt x="41905" y="6606"/>
                  <a:pt x="43465" y="7171"/>
                  <a:pt x="44661" y="8513"/>
                </a:cubicBezTo>
                <a:cubicBezTo>
                  <a:pt x="46447" y="10513"/>
                  <a:pt x="46601" y="13454"/>
                  <a:pt x="47780" y="15859"/>
                </a:cubicBezTo>
                <a:cubicBezTo>
                  <a:pt x="49312" y="18952"/>
                  <a:pt x="52753" y="20910"/>
                  <a:pt x="56174" y="20910"/>
                </a:cubicBezTo>
                <a:cubicBezTo>
                  <a:pt x="57060" y="20910"/>
                  <a:pt x="57944" y="20779"/>
                  <a:pt x="58793" y="20503"/>
                </a:cubicBezTo>
                <a:cubicBezTo>
                  <a:pt x="62437" y="19324"/>
                  <a:pt x="64913" y="16073"/>
                  <a:pt x="67687" y="13442"/>
                </a:cubicBezTo>
                <a:cubicBezTo>
                  <a:pt x="69833" y="11407"/>
                  <a:pt x="72712" y="9622"/>
                  <a:pt x="75531" y="9622"/>
                </a:cubicBezTo>
                <a:cubicBezTo>
                  <a:pt x="76357" y="9622"/>
                  <a:pt x="77178" y="9775"/>
                  <a:pt x="77974" y="10120"/>
                </a:cubicBezTo>
                <a:cubicBezTo>
                  <a:pt x="83677" y="12609"/>
                  <a:pt x="82463" y="22038"/>
                  <a:pt x="87618" y="25539"/>
                </a:cubicBezTo>
                <a:cubicBezTo>
                  <a:pt x="91369" y="28087"/>
                  <a:pt x="96834" y="26301"/>
                  <a:pt x="100679" y="28694"/>
                </a:cubicBezTo>
                <a:cubicBezTo>
                  <a:pt x="104228" y="30920"/>
                  <a:pt x="104942" y="35659"/>
                  <a:pt x="106478" y="39552"/>
                </a:cubicBezTo>
                <a:cubicBezTo>
                  <a:pt x="107687" y="42617"/>
                  <a:pt x="110733" y="45630"/>
                  <a:pt x="113664" y="45630"/>
                </a:cubicBezTo>
                <a:cubicBezTo>
                  <a:pt x="114457" y="45630"/>
                  <a:pt x="115241" y="45410"/>
                  <a:pt x="115979" y="44910"/>
                </a:cubicBezTo>
                <a:lnTo>
                  <a:pt x="115979" y="0"/>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rot="10800000">
            <a:off x="-12991" y="-6842"/>
            <a:ext cx="1491600" cy="1638000"/>
          </a:xfrm>
          <a:prstGeom prst="round2SameRect">
            <a:avLst>
              <a:gd name="adj1" fmla="val 4855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rot="5400000">
            <a:off x="-948270" y="935268"/>
            <a:ext cx="2543523" cy="673009"/>
          </a:xfrm>
          <a:custGeom>
            <a:avLst/>
            <a:gdLst/>
            <a:ahLst/>
            <a:cxnLst/>
            <a:rect l="l" t="t" r="r" b="b"/>
            <a:pathLst>
              <a:path w="150282" h="20033" extrusionOk="0">
                <a:moveTo>
                  <a:pt x="87729" y="1"/>
                </a:moveTo>
                <a:cubicBezTo>
                  <a:pt x="85035" y="1"/>
                  <a:pt x="82303" y="470"/>
                  <a:pt x="79701" y="1173"/>
                </a:cubicBezTo>
                <a:cubicBezTo>
                  <a:pt x="74724" y="2518"/>
                  <a:pt x="69974" y="4650"/>
                  <a:pt x="64973" y="5876"/>
                </a:cubicBezTo>
                <a:cubicBezTo>
                  <a:pt x="61716" y="6664"/>
                  <a:pt x="58366" y="7070"/>
                  <a:pt x="55013" y="7070"/>
                </a:cubicBezTo>
                <a:cubicBezTo>
                  <a:pt x="53855" y="7070"/>
                  <a:pt x="52697" y="7021"/>
                  <a:pt x="51543" y="6924"/>
                </a:cubicBezTo>
                <a:cubicBezTo>
                  <a:pt x="45030" y="6388"/>
                  <a:pt x="38732" y="4340"/>
                  <a:pt x="32278" y="3257"/>
                </a:cubicBezTo>
                <a:cubicBezTo>
                  <a:pt x="29894" y="2856"/>
                  <a:pt x="27438" y="2601"/>
                  <a:pt x="25000" y="2601"/>
                </a:cubicBezTo>
                <a:cubicBezTo>
                  <a:pt x="20839" y="2601"/>
                  <a:pt x="16734" y="3346"/>
                  <a:pt x="13145" y="5388"/>
                </a:cubicBezTo>
                <a:cubicBezTo>
                  <a:pt x="8442" y="8067"/>
                  <a:pt x="5168" y="12651"/>
                  <a:pt x="2060" y="17092"/>
                </a:cubicBezTo>
                <a:cubicBezTo>
                  <a:pt x="1370" y="18068"/>
                  <a:pt x="691" y="19044"/>
                  <a:pt x="1" y="20032"/>
                </a:cubicBezTo>
                <a:lnTo>
                  <a:pt x="150281" y="19580"/>
                </a:lnTo>
                <a:cubicBezTo>
                  <a:pt x="147090" y="14925"/>
                  <a:pt x="141875" y="11341"/>
                  <a:pt x="136399" y="9936"/>
                </a:cubicBezTo>
                <a:cubicBezTo>
                  <a:pt x="133248" y="9135"/>
                  <a:pt x="130003" y="8826"/>
                  <a:pt x="126746" y="8826"/>
                </a:cubicBezTo>
                <a:cubicBezTo>
                  <a:pt x="124340" y="8826"/>
                  <a:pt x="121927" y="8994"/>
                  <a:pt x="119539" y="9257"/>
                </a:cubicBezTo>
                <a:cubicBezTo>
                  <a:pt x="117297" y="9504"/>
                  <a:pt x="115014" y="9830"/>
                  <a:pt x="112765" y="9830"/>
                </a:cubicBezTo>
                <a:cubicBezTo>
                  <a:pt x="111216" y="9830"/>
                  <a:pt x="109683" y="9675"/>
                  <a:pt x="108193" y="9234"/>
                </a:cubicBezTo>
                <a:cubicBezTo>
                  <a:pt x="103228" y="7757"/>
                  <a:pt x="99644" y="3388"/>
                  <a:pt x="94881" y="1352"/>
                </a:cubicBezTo>
                <a:cubicBezTo>
                  <a:pt x="92614" y="391"/>
                  <a:pt x="90187" y="1"/>
                  <a:pt x="87729" y="1"/>
                </a:cubicBez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31"/>
          <p:cNvGrpSpPr/>
          <p:nvPr/>
        </p:nvGrpSpPr>
        <p:grpSpPr>
          <a:xfrm rot="3438117">
            <a:off x="230630" y="316289"/>
            <a:ext cx="1004345" cy="991737"/>
            <a:chOff x="623875" y="3501825"/>
            <a:chExt cx="1129625" cy="1115550"/>
          </a:xfrm>
        </p:grpSpPr>
        <p:sp>
          <p:nvSpPr>
            <p:cNvPr id="807" name="Google Shape;807;p31"/>
            <p:cNvSpPr/>
            <p:nvPr/>
          </p:nvSpPr>
          <p:spPr>
            <a:xfrm>
              <a:off x="1216200" y="3930850"/>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1504650" y="3753250"/>
              <a:ext cx="197075" cy="176850"/>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1249850" y="3513275"/>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1563025" y="4091375"/>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1425475" y="4305050"/>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1096850" y="4385575"/>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950700" y="4105200"/>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884625" y="3732375"/>
              <a:ext cx="289650" cy="213725"/>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623875" y="3501825"/>
              <a:ext cx="208975" cy="213950"/>
            </a:xfrm>
            <a:custGeom>
              <a:avLst/>
              <a:gdLst/>
              <a:ahLst/>
              <a:cxnLst/>
              <a:rect l="l" t="t" r="r" b="b"/>
              <a:pathLst>
                <a:path w="8359" h="8558" extrusionOk="0">
                  <a:moveTo>
                    <a:pt x="4034" y="1"/>
                  </a:moveTo>
                  <a:cubicBezTo>
                    <a:pt x="2734" y="1"/>
                    <a:pt x="1488" y="1001"/>
                    <a:pt x="858" y="2200"/>
                  </a:cubicBezTo>
                  <a:cubicBezTo>
                    <a:pt x="84" y="3665"/>
                    <a:pt x="1" y="5474"/>
                    <a:pt x="620" y="7010"/>
                  </a:cubicBezTo>
                  <a:cubicBezTo>
                    <a:pt x="1066" y="8116"/>
                    <a:pt x="2125" y="8557"/>
                    <a:pt x="3289" y="8557"/>
                  </a:cubicBezTo>
                  <a:cubicBezTo>
                    <a:pt x="4732" y="8557"/>
                    <a:pt x="6335" y="7880"/>
                    <a:pt x="7132" y="6951"/>
                  </a:cubicBezTo>
                  <a:cubicBezTo>
                    <a:pt x="8204" y="5701"/>
                    <a:pt x="8359" y="3748"/>
                    <a:pt x="7513" y="2343"/>
                  </a:cubicBezTo>
                  <a:cubicBezTo>
                    <a:pt x="7109" y="1676"/>
                    <a:pt x="6525" y="1141"/>
                    <a:pt x="5894" y="700"/>
                  </a:cubicBezTo>
                  <a:cubicBezTo>
                    <a:pt x="5525" y="438"/>
                    <a:pt x="5132" y="212"/>
                    <a:pt x="4703" y="93"/>
                  </a:cubicBezTo>
                  <a:cubicBezTo>
                    <a:pt x="4481" y="30"/>
                    <a:pt x="4257" y="1"/>
                    <a:pt x="4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627150" y="3909350"/>
              <a:ext cx="184625" cy="18037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728650" y="4299175"/>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31"/>
          <p:cNvGrpSpPr/>
          <p:nvPr/>
        </p:nvGrpSpPr>
        <p:grpSpPr>
          <a:xfrm rot="-5400000">
            <a:off x="7682386" y="-97287"/>
            <a:ext cx="1373725" cy="1575500"/>
            <a:chOff x="3306050" y="1157725"/>
            <a:chExt cx="1373725" cy="1575500"/>
          </a:xfrm>
        </p:grpSpPr>
        <p:sp>
          <p:nvSpPr>
            <p:cNvPr id="819" name="Google Shape;819;p31"/>
            <p:cNvSpPr/>
            <p:nvPr/>
          </p:nvSpPr>
          <p:spPr>
            <a:xfrm>
              <a:off x="3306050" y="1157725"/>
              <a:ext cx="1373725" cy="1575500"/>
            </a:xfrm>
            <a:custGeom>
              <a:avLst/>
              <a:gdLst/>
              <a:ahLst/>
              <a:cxnLst/>
              <a:rect l="l" t="t" r="r" b="b"/>
              <a:pathLst>
                <a:path w="54949" h="63020" fill="none" extrusionOk="0">
                  <a:moveTo>
                    <a:pt x="37636" y="44970"/>
                  </a:moveTo>
                  <a:cubicBezTo>
                    <a:pt x="41030" y="45791"/>
                    <a:pt x="43780" y="48030"/>
                    <a:pt x="47530" y="47256"/>
                  </a:cubicBezTo>
                  <a:cubicBezTo>
                    <a:pt x="50555" y="46637"/>
                    <a:pt x="53031" y="44494"/>
                    <a:pt x="53996" y="41553"/>
                  </a:cubicBezTo>
                  <a:cubicBezTo>
                    <a:pt x="54639" y="39576"/>
                    <a:pt x="54948" y="35183"/>
                    <a:pt x="52579" y="34088"/>
                  </a:cubicBezTo>
                  <a:cubicBezTo>
                    <a:pt x="51424" y="33552"/>
                    <a:pt x="50186" y="34218"/>
                    <a:pt x="49257" y="34873"/>
                  </a:cubicBezTo>
                  <a:cubicBezTo>
                    <a:pt x="48388" y="35469"/>
                    <a:pt x="47578" y="36123"/>
                    <a:pt x="46661" y="36635"/>
                  </a:cubicBezTo>
                  <a:cubicBezTo>
                    <a:pt x="46078" y="36981"/>
                    <a:pt x="45447" y="37326"/>
                    <a:pt x="44804" y="37552"/>
                  </a:cubicBezTo>
                  <a:cubicBezTo>
                    <a:pt x="44637" y="37612"/>
                    <a:pt x="44482" y="37659"/>
                    <a:pt x="44328" y="37719"/>
                  </a:cubicBezTo>
                  <a:cubicBezTo>
                    <a:pt x="43768" y="37909"/>
                    <a:pt x="43113" y="38052"/>
                    <a:pt x="42601" y="37659"/>
                  </a:cubicBezTo>
                  <a:cubicBezTo>
                    <a:pt x="42268" y="37397"/>
                    <a:pt x="42089" y="37005"/>
                    <a:pt x="41982" y="36612"/>
                  </a:cubicBezTo>
                  <a:cubicBezTo>
                    <a:pt x="41887" y="36266"/>
                    <a:pt x="41780" y="35862"/>
                    <a:pt x="41935" y="35528"/>
                  </a:cubicBezTo>
                  <a:cubicBezTo>
                    <a:pt x="42077" y="35219"/>
                    <a:pt x="42411" y="35052"/>
                    <a:pt x="42708" y="34921"/>
                  </a:cubicBezTo>
                  <a:cubicBezTo>
                    <a:pt x="43244" y="34683"/>
                    <a:pt x="43840" y="34540"/>
                    <a:pt x="44423" y="34397"/>
                  </a:cubicBezTo>
                  <a:cubicBezTo>
                    <a:pt x="45078" y="34254"/>
                    <a:pt x="45733" y="34135"/>
                    <a:pt x="46387" y="33992"/>
                  </a:cubicBezTo>
                  <a:cubicBezTo>
                    <a:pt x="46888" y="33897"/>
                    <a:pt x="47400" y="33790"/>
                    <a:pt x="47888" y="33623"/>
                  </a:cubicBezTo>
                  <a:cubicBezTo>
                    <a:pt x="49555" y="33052"/>
                    <a:pt x="51079" y="32099"/>
                    <a:pt x="52007" y="30575"/>
                  </a:cubicBezTo>
                  <a:cubicBezTo>
                    <a:pt x="54079" y="27170"/>
                    <a:pt x="52924" y="22598"/>
                    <a:pt x="50590" y="19657"/>
                  </a:cubicBezTo>
                  <a:cubicBezTo>
                    <a:pt x="49376" y="18133"/>
                    <a:pt x="45030" y="14026"/>
                    <a:pt x="43220" y="16788"/>
                  </a:cubicBezTo>
                  <a:cubicBezTo>
                    <a:pt x="42185" y="18383"/>
                    <a:pt x="42518" y="20979"/>
                    <a:pt x="42173" y="22777"/>
                  </a:cubicBezTo>
                  <a:cubicBezTo>
                    <a:pt x="41899" y="24193"/>
                    <a:pt x="41506" y="25598"/>
                    <a:pt x="40839" y="26872"/>
                  </a:cubicBezTo>
                  <a:cubicBezTo>
                    <a:pt x="40506" y="27527"/>
                    <a:pt x="40089" y="28158"/>
                    <a:pt x="39601" y="28718"/>
                  </a:cubicBezTo>
                  <a:cubicBezTo>
                    <a:pt x="39006" y="29408"/>
                    <a:pt x="37339" y="30694"/>
                    <a:pt x="36410" y="30039"/>
                  </a:cubicBezTo>
                  <a:cubicBezTo>
                    <a:pt x="36374" y="30004"/>
                    <a:pt x="36339" y="29980"/>
                    <a:pt x="36291" y="29932"/>
                  </a:cubicBezTo>
                  <a:lnTo>
                    <a:pt x="36291" y="29932"/>
                  </a:lnTo>
                  <a:cubicBezTo>
                    <a:pt x="34850" y="27277"/>
                    <a:pt x="37839" y="24420"/>
                    <a:pt x="39077" y="22229"/>
                  </a:cubicBezTo>
                  <a:cubicBezTo>
                    <a:pt x="40113" y="20419"/>
                    <a:pt x="40923" y="18431"/>
                    <a:pt x="41006" y="16323"/>
                  </a:cubicBezTo>
                  <a:cubicBezTo>
                    <a:pt x="41149" y="12942"/>
                    <a:pt x="39220" y="10442"/>
                    <a:pt x="36398" y="8811"/>
                  </a:cubicBezTo>
                  <a:cubicBezTo>
                    <a:pt x="34922" y="7965"/>
                    <a:pt x="30195" y="4965"/>
                    <a:pt x="29362" y="8025"/>
                  </a:cubicBezTo>
                  <a:cubicBezTo>
                    <a:pt x="29147" y="8811"/>
                    <a:pt x="29338" y="9680"/>
                    <a:pt x="29457" y="10454"/>
                  </a:cubicBezTo>
                  <a:cubicBezTo>
                    <a:pt x="29647" y="11716"/>
                    <a:pt x="29743" y="12918"/>
                    <a:pt x="29600" y="14192"/>
                  </a:cubicBezTo>
                  <a:cubicBezTo>
                    <a:pt x="29481" y="15347"/>
                    <a:pt x="29207" y="16478"/>
                    <a:pt x="28790" y="17562"/>
                  </a:cubicBezTo>
                  <a:cubicBezTo>
                    <a:pt x="28635" y="17955"/>
                    <a:pt x="28469" y="18347"/>
                    <a:pt x="28278" y="18728"/>
                  </a:cubicBezTo>
                  <a:cubicBezTo>
                    <a:pt x="28052" y="19181"/>
                    <a:pt x="27885" y="19645"/>
                    <a:pt x="27457" y="19967"/>
                  </a:cubicBezTo>
                  <a:cubicBezTo>
                    <a:pt x="26992" y="20300"/>
                    <a:pt x="26409" y="20383"/>
                    <a:pt x="25861" y="20348"/>
                  </a:cubicBezTo>
                  <a:cubicBezTo>
                    <a:pt x="25373" y="20312"/>
                    <a:pt x="24885" y="20133"/>
                    <a:pt x="24670" y="19669"/>
                  </a:cubicBezTo>
                  <a:cubicBezTo>
                    <a:pt x="24611" y="19562"/>
                    <a:pt x="24575" y="19443"/>
                    <a:pt x="24551" y="19324"/>
                  </a:cubicBezTo>
                  <a:cubicBezTo>
                    <a:pt x="24349" y="16133"/>
                    <a:pt x="26956" y="13776"/>
                    <a:pt x="27480" y="10668"/>
                  </a:cubicBezTo>
                  <a:cubicBezTo>
                    <a:pt x="27849" y="8453"/>
                    <a:pt x="27123" y="6084"/>
                    <a:pt x="25623" y="4429"/>
                  </a:cubicBezTo>
                  <a:cubicBezTo>
                    <a:pt x="21634" y="0"/>
                    <a:pt x="14550" y="2643"/>
                    <a:pt x="9538" y="595"/>
                  </a:cubicBezTo>
                  <a:cubicBezTo>
                    <a:pt x="9514" y="583"/>
                    <a:pt x="9490" y="583"/>
                    <a:pt x="9466" y="583"/>
                  </a:cubicBezTo>
                  <a:cubicBezTo>
                    <a:pt x="9407" y="583"/>
                    <a:pt x="9323" y="631"/>
                    <a:pt x="9335" y="714"/>
                  </a:cubicBezTo>
                  <a:cubicBezTo>
                    <a:pt x="9359" y="798"/>
                    <a:pt x="9371" y="869"/>
                    <a:pt x="9383" y="964"/>
                  </a:cubicBezTo>
                  <a:cubicBezTo>
                    <a:pt x="10133" y="6382"/>
                    <a:pt x="2692" y="9656"/>
                    <a:pt x="4275" y="15192"/>
                  </a:cubicBezTo>
                  <a:cubicBezTo>
                    <a:pt x="4918" y="17431"/>
                    <a:pt x="7121" y="18574"/>
                    <a:pt x="9097" y="19443"/>
                  </a:cubicBezTo>
                  <a:cubicBezTo>
                    <a:pt x="10502" y="20050"/>
                    <a:pt x="11955" y="20550"/>
                    <a:pt x="13431" y="20955"/>
                  </a:cubicBezTo>
                  <a:cubicBezTo>
                    <a:pt x="15026" y="21384"/>
                    <a:pt x="16717" y="21634"/>
                    <a:pt x="17848" y="22860"/>
                  </a:cubicBezTo>
                  <a:cubicBezTo>
                    <a:pt x="18205" y="24015"/>
                    <a:pt x="17741" y="24658"/>
                    <a:pt x="16455" y="24777"/>
                  </a:cubicBezTo>
                  <a:cubicBezTo>
                    <a:pt x="16027" y="24801"/>
                    <a:pt x="15610" y="24765"/>
                    <a:pt x="15193" y="24682"/>
                  </a:cubicBezTo>
                  <a:cubicBezTo>
                    <a:pt x="14443" y="24551"/>
                    <a:pt x="13705" y="24301"/>
                    <a:pt x="13002" y="24027"/>
                  </a:cubicBezTo>
                  <a:cubicBezTo>
                    <a:pt x="11550" y="23443"/>
                    <a:pt x="10216" y="22622"/>
                    <a:pt x="8919" y="21753"/>
                  </a:cubicBezTo>
                  <a:cubicBezTo>
                    <a:pt x="7835" y="21026"/>
                    <a:pt x="6775" y="20252"/>
                    <a:pt x="5680" y="19526"/>
                  </a:cubicBezTo>
                  <a:cubicBezTo>
                    <a:pt x="5085" y="19133"/>
                    <a:pt x="4311" y="18431"/>
                    <a:pt x="3573" y="18347"/>
                  </a:cubicBezTo>
                  <a:cubicBezTo>
                    <a:pt x="1" y="17931"/>
                    <a:pt x="1394" y="27063"/>
                    <a:pt x="1680" y="28789"/>
                  </a:cubicBezTo>
                  <a:cubicBezTo>
                    <a:pt x="2346" y="32933"/>
                    <a:pt x="3966" y="36588"/>
                    <a:pt x="8073" y="38255"/>
                  </a:cubicBezTo>
                  <a:cubicBezTo>
                    <a:pt x="9788" y="38933"/>
                    <a:pt x="11657" y="39219"/>
                    <a:pt x="13502" y="39160"/>
                  </a:cubicBezTo>
                  <a:cubicBezTo>
                    <a:pt x="15229" y="39112"/>
                    <a:pt x="16872" y="38409"/>
                    <a:pt x="18598" y="38267"/>
                  </a:cubicBezTo>
                  <a:cubicBezTo>
                    <a:pt x="18920" y="38243"/>
                    <a:pt x="19253" y="38243"/>
                    <a:pt x="19575" y="38267"/>
                  </a:cubicBezTo>
                  <a:cubicBezTo>
                    <a:pt x="20098" y="38314"/>
                    <a:pt x="20515" y="38529"/>
                    <a:pt x="20694" y="39041"/>
                  </a:cubicBezTo>
                  <a:cubicBezTo>
                    <a:pt x="20932" y="39719"/>
                    <a:pt x="20658" y="40314"/>
                    <a:pt x="20063" y="40672"/>
                  </a:cubicBezTo>
                  <a:cubicBezTo>
                    <a:pt x="19241" y="41160"/>
                    <a:pt x="18193" y="41279"/>
                    <a:pt x="17253" y="41362"/>
                  </a:cubicBezTo>
                  <a:cubicBezTo>
                    <a:pt x="16455" y="41422"/>
                    <a:pt x="15657" y="41434"/>
                    <a:pt x="14848" y="41398"/>
                  </a:cubicBezTo>
                  <a:cubicBezTo>
                    <a:pt x="12633" y="41291"/>
                    <a:pt x="10431" y="40779"/>
                    <a:pt x="8407" y="39874"/>
                  </a:cubicBezTo>
                  <a:cubicBezTo>
                    <a:pt x="7275" y="39374"/>
                    <a:pt x="5930" y="38481"/>
                    <a:pt x="4668" y="39148"/>
                  </a:cubicBezTo>
                  <a:cubicBezTo>
                    <a:pt x="3513" y="39767"/>
                    <a:pt x="3775" y="41053"/>
                    <a:pt x="4013" y="42124"/>
                  </a:cubicBezTo>
                  <a:cubicBezTo>
                    <a:pt x="4358" y="43589"/>
                    <a:pt x="4835" y="45041"/>
                    <a:pt x="5418" y="46434"/>
                  </a:cubicBezTo>
                  <a:cubicBezTo>
                    <a:pt x="6073" y="47982"/>
                    <a:pt x="6847" y="49470"/>
                    <a:pt x="7799" y="50851"/>
                  </a:cubicBezTo>
                  <a:cubicBezTo>
                    <a:pt x="8716" y="52197"/>
                    <a:pt x="9800" y="53447"/>
                    <a:pt x="11097" y="54435"/>
                  </a:cubicBezTo>
                  <a:cubicBezTo>
                    <a:pt x="12324" y="55376"/>
                    <a:pt x="13741" y="56055"/>
                    <a:pt x="15276" y="56257"/>
                  </a:cubicBezTo>
                  <a:cubicBezTo>
                    <a:pt x="17086" y="56507"/>
                    <a:pt x="18991" y="55888"/>
                    <a:pt x="20408" y="54781"/>
                  </a:cubicBezTo>
                  <a:cubicBezTo>
                    <a:pt x="21241" y="54126"/>
                    <a:pt x="21944" y="53340"/>
                    <a:pt x="22646" y="52542"/>
                  </a:cubicBezTo>
                  <a:cubicBezTo>
                    <a:pt x="22765" y="52411"/>
                    <a:pt x="22885" y="52268"/>
                    <a:pt x="23004" y="52137"/>
                  </a:cubicBezTo>
                  <a:cubicBezTo>
                    <a:pt x="23301" y="51792"/>
                    <a:pt x="23587" y="51435"/>
                    <a:pt x="23873" y="51078"/>
                  </a:cubicBezTo>
                  <a:cubicBezTo>
                    <a:pt x="24289" y="50578"/>
                    <a:pt x="24718" y="50078"/>
                    <a:pt x="25147" y="49589"/>
                  </a:cubicBezTo>
                  <a:cubicBezTo>
                    <a:pt x="25635" y="49042"/>
                    <a:pt x="26123" y="48518"/>
                    <a:pt x="26659" y="48018"/>
                  </a:cubicBezTo>
                  <a:cubicBezTo>
                    <a:pt x="27183" y="47506"/>
                    <a:pt x="27683" y="47077"/>
                    <a:pt x="28254" y="46684"/>
                  </a:cubicBezTo>
                  <a:cubicBezTo>
                    <a:pt x="28731" y="46363"/>
                    <a:pt x="29242" y="46065"/>
                    <a:pt x="29814" y="45934"/>
                  </a:cubicBezTo>
                  <a:cubicBezTo>
                    <a:pt x="30266" y="45827"/>
                    <a:pt x="30755" y="45863"/>
                    <a:pt x="31159" y="46113"/>
                  </a:cubicBezTo>
                  <a:cubicBezTo>
                    <a:pt x="31481" y="46315"/>
                    <a:pt x="31779" y="46613"/>
                    <a:pt x="31850" y="46994"/>
                  </a:cubicBezTo>
                  <a:cubicBezTo>
                    <a:pt x="32005" y="47911"/>
                    <a:pt x="31624" y="48899"/>
                    <a:pt x="31207" y="49685"/>
                  </a:cubicBezTo>
                  <a:cubicBezTo>
                    <a:pt x="30743" y="50578"/>
                    <a:pt x="30112" y="51375"/>
                    <a:pt x="29445" y="52125"/>
                  </a:cubicBezTo>
                  <a:cubicBezTo>
                    <a:pt x="28838" y="52804"/>
                    <a:pt x="28183" y="53447"/>
                    <a:pt x="27504" y="54054"/>
                  </a:cubicBezTo>
                  <a:lnTo>
                    <a:pt x="27409" y="54138"/>
                  </a:lnTo>
                  <a:cubicBezTo>
                    <a:pt x="26552" y="54900"/>
                    <a:pt x="25659" y="55602"/>
                    <a:pt x="24754" y="56281"/>
                  </a:cubicBezTo>
                  <a:cubicBezTo>
                    <a:pt x="23742" y="57043"/>
                    <a:pt x="22396" y="57745"/>
                    <a:pt x="21539" y="58662"/>
                  </a:cubicBezTo>
                  <a:cubicBezTo>
                    <a:pt x="19217" y="61091"/>
                    <a:pt x="26647" y="62841"/>
                    <a:pt x="28135" y="62889"/>
                  </a:cubicBezTo>
                  <a:cubicBezTo>
                    <a:pt x="31909" y="63020"/>
                    <a:pt x="35708" y="61008"/>
                    <a:pt x="37624" y="57733"/>
                  </a:cubicBezTo>
                  <a:cubicBezTo>
                    <a:pt x="38529" y="56197"/>
                    <a:pt x="38684" y="54566"/>
                    <a:pt x="38291" y="52852"/>
                  </a:cubicBezTo>
                  <a:cubicBezTo>
                    <a:pt x="37863" y="50982"/>
                    <a:pt x="35970" y="47946"/>
                    <a:pt x="36481" y="45839"/>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4340700" y="1802425"/>
              <a:ext cx="155700" cy="150950"/>
            </a:xfrm>
            <a:custGeom>
              <a:avLst/>
              <a:gdLst/>
              <a:ahLst/>
              <a:cxnLst/>
              <a:rect l="l" t="t" r="r" b="b"/>
              <a:pathLst>
                <a:path w="6228" h="6038" fill="none" extrusionOk="0">
                  <a:moveTo>
                    <a:pt x="2251" y="5942"/>
                  </a:moveTo>
                  <a:cubicBezTo>
                    <a:pt x="3025" y="5918"/>
                    <a:pt x="3775" y="5549"/>
                    <a:pt x="4347" y="5025"/>
                  </a:cubicBezTo>
                  <a:cubicBezTo>
                    <a:pt x="4930" y="4501"/>
                    <a:pt x="5347" y="3835"/>
                    <a:pt x="5680" y="3120"/>
                  </a:cubicBezTo>
                  <a:cubicBezTo>
                    <a:pt x="6014" y="2394"/>
                    <a:pt x="6228" y="1513"/>
                    <a:pt x="5799" y="846"/>
                  </a:cubicBezTo>
                  <a:cubicBezTo>
                    <a:pt x="5359" y="168"/>
                    <a:pt x="4382" y="1"/>
                    <a:pt x="3644" y="299"/>
                  </a:cubicBezTo>
                  <a:cubicBezTo>
                    <a:pt x="2894" y="596"/>
                    <a:pt x="2346" y="1251"/>
                    <a:pt x="1918" y="1942"/>
                  </a:cubicBezTo>
                  <a:cubicBezTo>
                    <a:pt x="1299" y="2954"/>
                    <a:pt x="1" y="6037"/>
                    <a:pt x="2251" y="5942"/>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3704925" y="2239100"/>
              <a:ext cx="253325" cy="143200"/>
            </a:xfrm>
            <a:custGeom>
              <a:avLst/>
              <a:gdLst/>
              <a:ahLst/>
              <a:cxnLst/>
              <a:rect l="l" t="t" r="r" b="b"/>
              <a:pathLst>
                <a:path w="10133" h="5728" fill="none" extrusionOk="0">
                  <a:moveTo>
                    <a:pt x="3405" y="1512"/>
                  </a:moveTo>
                  <a:cubicBezTo>
                    <a:pt x="4703" y="739"/>
                    <a:pt x="6644" y="0"/>
                    <a:pt x="8156" y="572"/>
                  </a:cubicBezTo>
                  <a:cubicBezTo>
                    <a:pt x="8168" y="608"/>
                    <a:pt x="8192" y="631"/>
                    <a:pt x="8239" y="643"/>
                  </a:cubicBezTo>
                  <a:cubicBezTo>
                    <a:pt x="10132" y="1774"/>
                    <a:pt x="6191" y="4394"/>
                    <a:pt x="5477" y="4751"/>
                  </a:cubicBezTo>
                  <a:cubicBezTo>
                    <a:pt x="4489" y="5227"/>
                    <a:pt x="2870" y="5727"/>
                    <a:pt x="1846" y="5120"/>
                  </a:cubicBezTo>
                  <a:cubicBezTo>
                    <a:pt x="0" y="4025"/>
                    <a:pt x="2500" y="2036"/>
                    <a:pt x="3405" y="1512"/>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4056450" y="1704500"/>
              <a:ext cx="92300" cy="141425"/>
            </a:xfrm>
            <a:custGeom>
              <a:avLst/>
              <a:gdLst/>
              <a:ahLst/>
              <a:cxnLst/>
              <a:rect l="l" t="t" r="r" b="b"/>
              <a:pathLst>
                <a:path w="3692" h="5657" fill="none" extrusionOk="0">
                  <a:moveTo>
                    <a:pt x="1084" y="1084"/>
                  </a:moveTo>
                  <a:cubicBezTo>
                    <a:pt x="1286" y="727"/>
                    <a:pt x="1524" y="370"/>
                    <a:pt x="1882" y="156"/>
                  </a:cubicBezTo>
                  <a:cubicBezTo>
                    <a:pt x="2048" y="60"/>
                    <a:pt x="2239" y="1"/>
                    <a:pt x="2429" y="25"/>
                  </a:cubicBezTo>
                  <a:cubicBezTo>
                    <a:pt x="2644" y="48"/>
                    <a:pt x="2822" y="167"/>
                    <a:pt x="2977" y="310"/>
                  </a:cubicBezTo>
                  <a:cubicBezTo>
                    <a:pt x="3501" y="775"/>
                    <a:pt x="3691" y="1537"/>
                    <a:pt x="3620" y="2227"/>
                  </a:cubicBezTo>
                  <a:cubicBezTo>
                    <a:pt x="3548" y="2930"/>
                    <a:pt x="3263" y="3585"/>
                    <a:pt x="2941" y="4204"/>
                  </a:cubicBezTo>
                  <a:cubicBezTo>
                    <a:pt x="2786" y="4489"/>
                    <a:pt x="2632" y="4775"/>
                    <a:pt x="2405" y="5001"/>
                  </a:cubicBezTo>
                  <a:cubicBezTo>
                    <a:pt x="1786" y="5585"/>
                    <a:pt x="393" y="5656"/>
                    <a:pt x="215" y="4668"/>
                  </a:cubicBezTo>
                  <a:cubicBezTo>
                    <a:pt x="0" y="3465"/>
                    <a:pt x="500" y="2108"/>
                    <a:pt x="1084" y="1084"/>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3780825" y="1298500"/>
              <a:ext cx="79800" cy="149450"/>
            </a:xfrm>
            <a:custGeom>
              <a:avLst/>
              <a:gdLst/>
              <a:ahLst/>
              <a:cxnLst/>
              <a:rect l="l" t="t" r="r" b="b"/>
              <a:pathLst>
                <a:path w="3192" h="5978" fill="none" extrusionOk="0">
                  <a:moveTo>
                    <a:pt x="0" y="1679"/>
                  </a:moveTo>
                  <a:cubicBezTo>
                    <a:pt x="0" y="1263"/>
                    <a:pt x="24" y="834"/>
                    <a:pt x="238" y="477"/>
                  </a:cubicBezTo>
                  <a:cubicBezTo>
                    <a:pt x="334" y="310"/>
                    <a:pt x="465" y="167"/>
                    <a:pt x="643" y="84"/>
                  </a:cubicBezTo>
                  <a:cubicBezTo>
                    <a:pt x="834" y="1"/>
                    <a:pt x="1048" y="13"/>
                    <a:pt x="1262" y="60"/>
                  </a:cubicBezTo>
                  <a:cubicBezTo>
                    <a:pt x="1941" y="215"/>
                    <a:pt x="2477" y="763"/>
                    <a:pt x="2774" y="1406"/>
                  </a:cubicBezTo>
                  <a:cubicBezTo>
                    <a:pt x="3060" y="2049"/>
                    <a:pt x="3132" y="2763"/>
                    <a:pt x="3167" y="3453"/>
                  </a:cubicBezTo>
                  <a:cubicBezTo>
                    <a:pt x="3179" y="3775"/>
                    <a:pt x="3191" y="4108"/>
                    <a:pt x="3096" y="4418"/>
                  </a:cubicBezTo>
                  <a:cubicBezTo>
                    <a:pt x="2858" y="5227"/>
                    <a:pt x="1679" y="5978"/>
                    <a:pt x="1036" y="5216"/>
                  </a:cubicBezTo>
                  <a:cubicBezTo>
                    <a:pt x="250" y="4275"/>
                    <a:pt x="12" y="2846"/>
                    <a:pt x="0" y="1679"/>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3513225" y="1429775"/>
              <a:ext cx="152725" cy="133075"/>
            </a:xfrm>
            <a:custGeom>
              <a:avLst/>
              <a:gdLst/>
              <a:ahLst/>
              <a:cxnLst/>
              <a:rect l="l" t="t" r="r" b="b"/>
              <a:pathLst>
                <a:path w="6109" h="5323" fill="none" extrusionOk="0">
                  <a:moveTo>
                    <a:pt x="2584" y="524"/>
                  </a:moveTo>
                  <a:cubicBezTo>
                    <a:pt x="2203" y="274"/>
                    <a:pt x="1775" y="36"/>
                    <a:pt x="1310" y="12"/>
                  </a:cubicBezTo>
                  <a:cubicBezTo>
                    <a:pt x="1096" y="0"/>
                    <a:pt x="870" y="36"/>
                    <a:pt x="691" y="155"/>
                  </a:cubicBezTo>
                  <a:cubicBezTo>
                    <a:pt x="489" y="286"/>
                    <a:pt x="358" y="500"/>
                    <a:pt x="274" y="715"/>
                  </a:cubicBezTo>
                  <a:cubicBezTo>
                    <a:pt x="0" y="1453"/>
                    <a:pt x="191" y="2310"/>
                    <a:pt x="620" y="2977"/>
                  </a:cubicBezTo>
                  <a:cubicBezTo>
                    <a:pt x="1132" y="3786"/>
                    <a:pt x="1882" y="4548"/>
                    <a:pt x="2763" y="4953"/>
                  </a:cubicBezTo>
                  <a:cubicBezTo>
                    <a:pt x="3465" y="5263"/>
                    <a:pt x="4572" y="5322"/>
                    <a:pt x="5073" y="4632"/>
                  </a:cubicBezTo>
                  <a:cubicBezTo>
                    <a:pt x="6108" y="3215"/>
                    <a:pt x="3608" y="1203"/>
                    <a:pt x="2584" y="524"/>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3611750" y="1843225"/>
              <a:ext cx="239050" cy="148850"/>
            </a:xfrm>
            <a:custGeom>
              <a:avLst/>
              <a:gdLst/>
              <a:ahLst/>
              <a:cxnLst/>
              <a:rect l="l" t="t" r="r" b="b"/>
              <a:pathLst>
                <a:path w="9562" h="5954" fill="none" extrusionOk="0">
                  <a:moveTo>
                    <a:pt x="3525" y="131"/>
                  </a:moveTo>
                  <a:cubicBezTo>
                    <a:pt x="2644" y="0"/>
                    <a:pt x="1679" y="12"/>
                    <a:pt x="965" y="524"/>
                  </a:cubicBezTo>
                  <a:cubicBezTo>
                    <a:pt x="453" y="905"/>
                    <a:pt x="143" y="1500"/>
                    <a:pt x="96" y="2131"/>
                  </a:cubicBezTo>
                  <a:cubicBezTo>
                    <a:pt x="0" y="3298"/>
                    <a:pt x="584" y="4310"/>
                    <a:pt x="1596" y="4870"/>
                  </a:cubicBezTo>
                  <a:cubicBezTo>
                    <a:pt x="3525" y="5953"/>
                    <a:pt x="6477" y="5917"/>
                    <a:pt x="8466" y="5036"/>
                  </a:cubicBezTo>
                  <a:cubicBezTo>
                    <a:pt x="8954" y="4834"/>
                    <a:pt x="9502" y="4370"/>
                    <a:pt x="9525" y="3798"/>
                  </a:cubicBezTo>
                  <a:cubicBezTo>
                    <a:pt x="9561" y="3167"/>
                    <a:pt x="8954" y="2715"/>
                    <a:pt x="8513" y="2357"/>
                  </a:cubicBezTo>
                  <a:cubicBezTo>
                    <a:pt x="7609" y="1607"/>
                    <a:pt x="6561" y="1012"/>
                    <a:pt x="5442" y="607"/>
                  </a:cubicBezTo>
                  <a:cubicBezTo>
                    <a:pt x="4822" y="393"/>
                    <a:pt x="4180" y="226"/>
                    <a:pt x="3525" y="131"/>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3556675" y="1195825"/>
              <a:ext cx="933775" cy="1361500"/>
            </a:xfrm>
            <a:custGeom>
              <a:avLst/>
              <a:gdLst/>
              <a:ahLst/>
              <a:cxnLst/>
              <a:rect l="l" t="t" r="r" b="b"/>
              <a:pathLst>
                <a:path w="37351" h="54460" fill="none" extrusionOk="0">
                  <a:moveTo>
                    <a:pt x="36874" y="53233"/>
                  </a:moveTo>
                  <a:cubicBezTo>
                    <a:pt x="33053" y="49435"/>
                    <a:pt x="29302" y="45672"/>
                    <a:pt x="25968" y="41422"/>
                  </a:cubicBezTo>
                  <a:cubicBezTo>
                    <a:pt x="22801" y="37362"/>
                    <a:pt x="19932" y="33075"/>
                    <a:pt x="17182" y="28718"/>
                  </a:cubicBezTo>
                  <a:cubicBezTo>
                    <a:pt x="14253" y="24051"/>
                    <a:pt x="11502" y="19276"/>
                    <a:pt x="8764" y="14490"/>
                  </a:cubicBezTo>
                  <a:cubicBezTo>
                    <a:pt x="6002" y="9668"/>
                    <a:pt x="3418" y="4465"/>
                    <a:pt x="60" y="12"/>
                  </a:cubicBezTo>
                  <a:cubicBezTo>
                    <a:pt x="48" y="0"/>
                    <a:pt x="1" y="12"/>
                    <a:pt x="13" y="36"/>
                  </a:cubicBezTo>
                  <a:cubicBezTo>
                    <a:pt x="1227" y="2476"/>
                    <a:pt x="2727" y="4762"/>
                    <a:pt x="4061" y="7144"/>
                  </a:cubicBezTo>
                  <a:cubicBezTo>
                    <a:pt x="5490" y="9692"/>
                    <a:pt x="6859" y="12287"/>
                    <a:pt x="8240" y="14871"/>
                  </a:cubicBezTo>
                  <a:cubicBezTo>
                    <a:pt x="10907" y="19824"/>
                    <a:pt x="13538" y="24789"/>
                    <a:pt x="16396" y="29635"/>
                  </a:cubicBezTo>
                  <a:cubicBezTo>
                    <a:pt x="19063" y="34159"/>
                    <a:pt x="21968" y="38540"/>
                    <a:pt x="25206" y="42684"/>
                  </a:cubicBezTo>
                  <a:cubicBezTo>
                    <a:pt x="28421" y="46791"/>
                    <a:pt x="32005" y="50923"/>
                    <a:pt x="36208" y="54054"/>
                  </a:cubicBezTo>
                  <a:cubicBezTo>
                    <a:pt x="36755" y="54459"/>
                    <a:pt x="37351" y="53709"/>
                    <a:pt x="36874" y="53233"/>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31"/>
          <p:cNvSpPr/>
          <p:nvPr/>
        </p:nvSpPr>
        <p:spPr>
          <a:xfrm rot="10800000" flipH="1">
            <a:off x="168206" y="4515635"/>
            <a:ext cx="553203" cy="494981"/>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rot="9039692" flipH="1">
            <a:off x="368885" y="4175927"/>
            <a:ext cx="309473" cy="227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rot="-9620968" flipH="1">
            <a:off x="736771" y="4456431"/>
            <a:ext cx="237469" cy="174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txBox="1">
            <a:spLocks noGrp="1"/>
          </p:cNvSpPr>
          <p:nvPr>
            <p:ph type="title"/>
          </p:nvPr>
        </p:nvSpPr>
        <p:spPr>
          <a:xfrm>
            <a:off x="714800" y="2848725"/>
            <a:ext cx="2336400" cy="48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1" name="Google Shape;831;p31"/>
          <p:cNvSpPr txBox="1">
            <a:spLocks noGrp="1"/>
          </p:cNvSpPr>
          <p:nvPr>
            <p:ph type="subTitle" idx="1"/>
          </p:nvPr>
        </p:nvSpPr>
        <p:spPr>
          <a:xfrm>
            <a:off x="714800" y="3262669"/>
            <a:ext cx="2336400" cy="80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32" name="Google Shape;832;p31"/>
          <p:cNvSpPr txBox="1">
            <a:spLocks noGrp="1"/>
          </p:cNvSpPr>
          <p:nvPr>
            <p:ph type="title" idx="2"/>
          </p:nvPr>
        </p:nvSpPr>
        <p:spPr>
          <a:xfrm>
            <a:off x="3403800" y="2848725"/>
            <a:ext cx="2336400" cy="48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3" name="Google Shape;833;p31"/>
          <p:cNvSpPr txBox="1">
            <a:spLocks noGrp="1"/>
          </p:cNvSpPr>
          <p:nvPr>
            <p:ph type="subTitle" idx="3"/>
          </p:nvPr>
        </p:nvSpPr>
        <p:spPr>
          <a:xfrm>
            <a:off x="3403799" y="3262669"/>
            <a:ext cx="2336400" cy="80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34" name="Google Shape;834;p31"/>
          <p:cNvSpPr txBox="1">
            <a:spLocks noGrp="1"/>
          </p:cNvSpPr>
          <p:nvPr>
            <p:ph type="title" idx="4"/>
          </p:nvPr>
        </p:nvSpPr>
        <p:spPr>
          <a:xfrm>
            <a:off x="6092803" y="2848725"/>
            <a:ext cx="2336400" cy="48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5" name="Google Shape;835;p31"/>
          <p:cNvSpPr txBox="1">
            <a:spLocks noGrp="1"/>
          </p:cNvSpPr>
          <p:nvPr>
            <p:ph type="subTitle" idx="5"/>
          </p:nvPr>
        </p:nvSpPr>
        <p:spPr>
          <a:xfrm>
            <a:off x="6092801" y="3262669"/>
            <a:ext cx="2336400" cy="80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36" name="Google Shape;836;p3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7" name="Google Shape;837;p31"/>
          <p:cNvSpPr txBox="1">
            <a:spLocks noGrp="1"/>
          </p:cNvSpPr>
          <p:nvPr>
            <p:ph type="title" idx="7" hasCustomPrompt="1"/>
          </p:nvPr>
        </p:nvSpPr>
        <p:spPr>
          <a:xfrm>
            <a:off x="714800" y="1890648"/>
            <a:ext cx="2336400" cy="48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2200"/>
            </a:lvl2pPr>
            <a:lvl3pPr lvl="2" rtl="0">
              <a:spcBef>
                <a:spcPts val="0"/>
              </a:spcBef>
              <a:spcAft>
                <a:spcPts val="0"/>
              </a:spcAft>
              <a:buSzPts val="3000"/>
              <a:buNone/>
              <a:defRPr sz="2200"/>
            </a:lvl3pPr>
            <a:lvl4pPr lvl="3" rtl="0">
              <a:spcBef>
                <a:spcPts val="0"/>
              </a:spcBef>
              <a:spcAft>
                <a:spcPts val="0"/>
              </a:spcAft>
              <a:buSzPts val="3000"/>
              <a:buNone/>
              <a:defRPr sz="2200"/>
            </a:lvl4pPr>
            <a:lvl5pPr lvl="4" rtl="0">
              <a:spcBef>
                <a:spcPts val="0"/>
              </a:spcBef>
              <a:spcAft>
                <a:spcPts val="0"/>
              </a:spcAft>
              <a:buSzPts val="3000"/>
              <a:buNone/>
              <a:defRPr sz="2200"/>
            </a:lvl5pPr>
            <a:lvl6pPr lvl="5" rtl="0">
              <a:spcBef>
                <a:spcPts val="0"/>
              </a:spcBef>
              <a:spcAft>
                <a:spcPts val="0"/>
              </a:spcAft>
              <a:buSzPts val="3000"/>
              <a:buNone/>
              <a:defRPr sz="2200"/>
            </a:lvl6pPr>
            <a:lvl7pPr lvl="6" rtl="0">
              <a:spcBef>
                <a:spcPts val="0"/>
              </a:spcBef>
              <a:spcAft>
                <a:spcPts val="0"/>
              </a:spcAft>
              <a:buSzPts val="3000"/>
              <a:buNone/>
              <a:defRPr sz="2200"/>
            </a:lvl7pPr>
            <a:lvl8pPr lvl="7" rtl="0">
              <a:spcBef>
                <a:spcPts val="0"/>
              </a:spcBef>
              <a:spcAft>
                <a:spcPts val="0"/>
              </a:spcAft>
              <a:buSzPts val="3000"/>
              <a:buNone/>
              <a:defRPr sz="2200"/>
            </a:lvl8pPr>
            <a:lvl9pPr lvl="8" rtl="0">
              <a:spcBef>
                <a:spcPts val="0"/>
              </a:spcBef>
              <a:spcAft>
                <a:spcPts val="0"/>
              </a:spcAft>
              <a:buSzPts val="3000"/>
              <a:buNone/>
              <a:defRPr sz="2200"/>
            </a:lvl9pPr>
          </a:lstStyle>
          <a:p>
            <a:r>
              <a:t>xx%</a:t>
            </a:r>
          </a:p>
        </p:txBody>
      </p:sp>
      <p:sp>
        <p:nvSpPr>
          <p:cNvPr id="838" name="Google Shape;838;p31"/>
          <p:cNvSpPr txBox="1">
            <a:spLocks noGrp="1"/>
          </p:cNvSpPr>
          <p:nvPr>
            <p:ph type="title" idx="8" hasCustomPrompt="1"/>
          </p:nvPr>
        </p:nvSpPr>
        <p:spPr>
          <a:xfrm>
            <a:off x="3403800" y="1890648"/>
            <a:ext cx="2336400" cy="48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2200"/>
            </a:lvl2pPr>
            <a:lvl3pPr lvl="2" rtl="0">
              <a:spcBef>
                <a:spcPts val="0"/>
              </a:spcBef>
              <a:spcAft>
                <a:spcPts val="0"/>
              </a:spcAft>
              <a:buSzPts val="3000"/>
              <a:buNone/>
              <a:defRPr sz="2200"/>
            </a:lvl3pPr>
            <a:lvl4pPr lvl="3" rtl="0">
              <a:spcBef>
                <a:spcPts val="0"/>
              </a:spcBef>
              <a:spcAft>
                <a:spcPts val="0"/>
              </a:spcAft>
              <a:buSzPts val="3000"/>
              <a:buNone/>
              <a:defRPr sz="2200"/>
            </a:lvl4pPr>
            <a:lvl5pPr lvl="4" rtl="0">
              <a:spcBef>
                <a:spcPts val="0"/>
              </a:spcBef>
              <a:spcAft>
                <a:spcPts val="0"/>
              </a:spcAft>
              <a:buSzPts val="3000"/>
              <a:buNone/>
              <a:defRPr sz="2200"/>
            </a:lvl5pPr>
            <a:lvl6pPr lvl="5" rtl="0">
              <a:spcBef>
                <a:spcPts val="0"/>
              </a:spcBef>
              <a:spcAft>
                <a:spcPts val="0"/>
              </a:spcAft>
              <a:buSzPts val="3000"/>
              <a:buNone/>
              <a:defRPr sz="2200"/>
            </a:lvl6pPr>
            <a:lvl7pPr lvl="6" rtl="0">
              <a:spcBef>
                <a:spcPts val="0"/>
              </a:spcBef>
              <a:spcAft>
                <a:spcPts val="0"/>
              </a:spcAft>
              <a:buSzPts val="3000"/>
              <a:buNone/>
              <a:defRPr sz="2200"/>
            </a:lvl7pPr>
            <a:lvl8pPr lvl="7" rtl="0">
              <a:spcBef>
                <a:spcPts val="0"/>
              </a:spcBef>
              <a:spcAft>
                <a:spcPts val="0"/>
              </a:spcAft>
              <a:buSzPts val="3000"/>
              <a:buNone/>
              <a:defRPr sz="2200"/>
            </a:lvl8pPr>
            <a:lvl9pPr lvl="8" rtl="0">
              <a:spcBef>
                <a:spcPts val="0"/>
              </a:spcBef>
              <a:spcAft>
                <a:spcPts val="0"/>
              </a:spcAft>
              <a:buSzPts val="3000"/>
              <a:buNone/>
              <a:defRPr sz="2200"/>
            </a:lvl9pPr>
          </a:lstStyle>
          <a:p>
            <a:r>
              <a:t>xx%</a:t>
            </a:r>
          </a:p>
        </p:txBody>
      </p:sp>
      <p:sp>
        <p:nvSpPr>
          <p:cNvPr id="839" name="Google Shape;839;p31"/>
          <p:cNvSpPr txBox="1">
            <a:spLocks noGrp="1"/>
          </p:cNvSpPr>
          <p:nvPr>
            <p:ph type="title" idx="9" hasCustomPrompt="1"/>
          </p:nvPr>
        </p:nvSpPr>
        <p:spPr>
          <a:xfrm>
            <a:off x="6092803" y="1890648"/>
            <a:ext cx="2336400" cy="48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2200"/>
            </a:lvl2pPr>
            <a:lvl3pPr lvl="2" rtl="0">
              <a:spcBef>
                <a:spcPts val="0"/>
              </a:spcBef>
              <a:spcAft>
                <a:spcPts val="0"/>
              </a:spcAft>
              <a:buSzPts val="3000"/>
              <a:buNone/>
              <a:defRPr sz="2200"/>
            </a:lvl3pPr>
            <a:lvl4pPr lvl="3" rtl="0">
              <a:spcBef>
                <a:spcPts val="0"/>
              </a:spcBef>
              <a:spcAft>
                <a:spcPts val="0"/>
              </a:spcAft>
              <a:buSzPts val="3000"/>
              <a:buNone/>
              <a:defRPr sz="2200"/>
            </a:lvl4pPr>
            <a:lvl5pPr lvl="4" rtl="0">
              <a:spcBef>
                <a:spcPts val="0"/>
              </a:spcBef>
              <a:spcAft>
                <a:spcPts val="0"/>
              </a:spcAft>
              <a:buSzPts val="3000"/>
              <a:buNone/>
              <a:defRPr sz="2200"/>
            </a:lvl5pPr>
            <a:lvl6pPr lvl="5" rtl="0">
              <a:spcBef>
                <a:spcPts val="0"/>
              </a:spcBef>
              <a:spcAft>
                <a:spcPts val="0"/>
              </a:spcAft>
              <a:buSzPts val="3000"/>
              <a:buNone/>
              <a:defRPr sz="2200"/>
            </a:lvl6pPr>
            <a:lvl7pPr lvl="6" rtl="0">
              <a:spcBef>
                <a:spcPts val="0"/>
              </a:spcBef>
              <a:spcAft>
                <a:spcPts val="0"/>
              </a:spcAft>
              <a:buSzPts val="3000"/>
              <a:buNone/>
              <a:defRPr sz="2200"/>
            </a:lvl7pPr>
            <a:lvl8pPr lvl="7" rtl="0">
              <a:spcBef>
                <a:spcPts val="0"/>
              </a:spcBef>
              <a:spcAft>
                <a:spcPts val="0"/>
              </a:spcAft>
              <a:buSzPts val="3000"/>
              <a:buNone/>
              <a:defRPr sz="2200"/>
            </a:lvl8pPr>
            <a:lvl9pPr lvl="8" rtl="0">
              <a:spcBef>
                <a:spcPts val="0"/>
              </a:spcBef>
              <a:spcAft>
                <a:spcPts val="0"/>
              </a:spcAft>
              <a:buSzPts val="3000"/>
              <a:buNone/>
              <a:defRPr sz="22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03"/>
        <p:cNvGrpSpPr/>
        <p:nvPr/>
      </p:nvGrpSpPr>
      <p:grpSpPr>
        <a:xfrm>
          <a:off x="0" y="0"/>
          <a:ext cx="0" cy="0"/>
          <a:chOff x="0" y="0"/>
          <a:chExt cx="0" cy="0"/>
        </a:xfrm>
      </p:grpSpPr>
      <p:sp>
        <p:nvSpPr>
          <p:cNvPr id="1004" name="Google Shape;1004;p38"/>
          <p:cNvSpPr/>
          <p:nvPr/>
        </p:nvSpPr>
        <p:spPr>
          <a:xfrm>
            <a:off x="-7292" y="-7292"/>
            <a:ext cx="998650" cy="1400250"/>
          </a:xfrm>
          <a:custGeom>
            <a:avLst/>
            <a:gdLst/>
            <a:ahLst/>
            <a:cxnLst/>
            <a:rect l="l" t="t" r="r" b="b"/>
            <a:pathLst>
              <a:path w="39946" h="56010" extrusionOk="0">
                <a:moveTo>
                  <a:pt x="0" y="1"/>
                </a:moveTo>
                <a:lnTo>
                  <a:pt x="12" y="43911"/>
                </a:lnTo>
                <a:cubicBezTo>
                  <a:pt x="893" y="47745"/>
                  <a:pt x="3679" y="50972"/>
                  <a:pt x="7084" y="52960"/>
                </a:cubicBezTo>
                <a:cubicBezTo>
                  <a:pt x="10489" y="54948"/>
                  <a:pt x="14454" y="55782"/>
                  <a:pt x="18383" y="55984"/>
                </a:cubicBezTo>
                <a:cubicBezTo>
                  <a:pt x="18664" y="55999"/>
                  <a:pt x="18950" y="56009"/>
                  <a:pt x="19237" y="56009"/>
                </a:cubicBezTo>
                <a:cubicBezTo>
                  <a:pt x="20519" y="56009"/>
                  <a:pt x="21817" y="55809"/>
                  <a:pt x="22741" y="54972"/>
                </a:cubicBezTo>
                <a:cubicBezTo>
                  <a:pt x="24158" y="53686"/>
                  <a:pt x="24110" y="51353"/>
                  <a:pt x="23170" y="49686"/>
                </a:cubicBezTo>
                <a:cubicBezTo>
                  <a:pt x="22229" y="48019"/>
                  <a:pt x="20622" y="46864"/>
                  <a:pt x="19098" y="45733"/>
                </a:cubicBezTo>
                <a:cubicBezTo>
                  <a:pt x="17562" y="44590"/>
                  <a:pt x="16002" y="43340"/>
                  <a:pt x="15228" y="41601"/>
                </a:cubicBezTo>
                <a:cubicBezTo>
                  <a:pt x="14740" y="40506"/>
                  <a:pt x="14716" y="38994"/>
                  <a:pt x="15728" y="38351"/>
                </a:cubicBezTo>
                <a:cubicBezTo>
                  <a:pt x="16085" y="38129"/>
                  <a:pt x="16506" y="38055"/>
                  <a:pt x="16934" y="38055"/>
                </a:cubicBezTo>
                <a:cubicBezTo>
                  <a:pt x="17148" y="38055"/>
                  <a:pt x="17363" y="38073"/>
                  <a:pt x="17574" y="38101"/>
                </a:cubicBezTo>
                <a:cubicBezTo>
                  <a:pt x="21786" y="38617"/>
                  <a:pt x="25629" y="41692"/>
                  <a:pt x="29752" y="41692"/>
                </a:cubicBezTo>
                <a:cubicBezTo>
                  <a:pt x="30197" y="41692"/>
                  <a:pt x="30646" y="41656"/>
                  <a:pt x="31099" y="41578"/>
                </a:cubicBezTo>
                <a:cubicBezTo>
                  <a:pt x="31861" y="41447"/>
                  <a:pt x="32623" y="41173"/>
                  <a:pt x="33242" y="40696"/>
                </a:cubicBezTo>
                <a:cubicBezTo>
                  <a:pt x="35028" y="39315"/>
                  <a:pt x="35123" y="36553"/>
                  <a:pt x="34171" y="34505"/>
                </a:cubicBezTo>
                <a:cubicBezTo>
                  <a:pt x="33230" y="32469"/>
                  <a:pt x="31504" y="30910"/>
                  <a:pt x="29992" y="29231"/>
                </a:cubicBezTo>
                <a:cubicBezTo>
                  <a:pt x="28480" y="27564"/>
                  <a:pt x="27099" y="25540"/>
                  <a:pt x="27134" y="23290"/>
                </a:cubicBezTo>
                <a:cubicBezTo>
                  <a:pt x="27146" y="22575"/>
                  <a:pt x="27301" y="21873"/>
                  <a:pt x="27646" y="21254"/>
                </a:cubicBezTo>
                <a:cubicBezTo>
                  <a:pt x="27992" y="20646"/>
                  <a:pt x="28515" y="20146"/>
                  <a:pt x="29087" y="19741"/>
                </a:cubicBezTo>
                <a:cubicBezTo>
                  <a:pt x="31087" y="18372"/>
                  <a:pt x="33695" y="18158"/>
                  <a:pt x="35754" y="16860"/>
                </a:cubicBezTo>
                <a:cubicBezTo>
                  <a:pt x="38279" y="15277"/>
                  <a:pt x="39636" y="12229"/>
                  <a:pt x="39779" y="9252"/>
                </a:cubicBezTo>
                <a:cubicBezTo>
                  <a:pt x="39945" y="5883"/>
                  <a:pt x="38707" y="2477"/>
                  <a:pt x="36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7377242" y="3747350"/>
            <a:ext cx="1774050" cy="1397525"/>
          </a:xfrm>
          <a:custGeom>
            <a:avLst/>
            <a:gdLst/>
            <a:ahLst/>
            <a:cxnLst/>
            <a:rect l="l" t="t" r="r" b="b"/>
            <a:pathLst>
              <a:path w="70962" h="55901" extrusionOk="0">
                <a:moveTo>
                  <a:pt x="70962" y="0"/>
                </a:moveTo>
                <a:lnTo>
                  <a:pt x="70962" y="0"/>
                </a:lnTo>
                <a:cubicBezTo>
                  <a:pt x="67485" y="417"/>
                  <a:pt x="64008" y="893"/>
                  <a:pt x="60544" y="1453"/>
                </a:cubicBezTo>
                <a:cubicBezTo>
                  <a:pt x="55150" y="2310"/>
                  <a:pt x="49471" y="3477"/>
                  <a:pt x="45458" y="7192"/>
                </a:cubicBezTo>
                <a:cubicBezTo>
                  <a:pt x="41756" y="10621"/>
                  <a:pt x="40053" y="15693"/>
                  <a:pt x="36898" y="19646"/>
                </a:cubicBezTo>
                <a:cubicBezTo>
                  <a:pt x="34243" y="22967"/>
                  <a:pt x="30576" y="25420"/>
                  <a:pt x="26599" y="26944"/>
                </a:cubicBezTo>
                <a:cubicBezTo>
                  <a:pt x="22622" y="28468"/>
                  <a:pt x="18336" y="29099"/>
                  <a:pt x="14443" y="30837"/>
                </a:cubicBezTo>
                <a:cubicBezTo>
                  <a:pt x="5727" y="34731"/>
                  <a:pt x="0" y="44458"/>
                  <a:pt x="822" y="53971"/>
                </a:cubicBezTo>
                <a:cubicBezTo>
                  <a:pt x="858" y="54447"/>
                  <a:pt x="1120" y="55531"/>
                  <a:pt x="1048" y="55900"/>
                </a:cubicBezTo>
                <a:lnTo>
                  <a:pt x="70783" y="55900"/>
                </a:lnTo>
                <a:lnTo>
                  <a:pt x="709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7292" y="4443075"/>
            <a:ext cx="1181997" cy="700425"/>
          </a:xfrm>
          <a:custGeom>
            <a:avLst/>
            <a:gdLst/>
            <a:ahLst/>
            <a:cxnLst/>
            <a:rect l="l" t="t" r="r" b="b"/>
            <a:pathLst>
              <a:path w="92488" h="28017" extrusionOk="0">
                <a:moveTo>
                  <a:pt x="29866" y="0"/>
                </a:moveTo>
                <a:cubicBezTo>
                  <a:pt x="24956" y="0"/>
                  <a:pt x="19987" y="945"/>
                  <a:pt x="15061" y="1321"/>
                </a:cubicBezTo>
                <a:cubicBezTo>
                  <a:pt x="13439" y="1446"/>
                  <a:pt x="11811" y="1508"/>
                  <a:pt x="10183" y="1508"/>
                </a:cubicBezTo>
                <a:cubicBezTo>
                  <a:pt x="6843" y="1508"/>
                  <a:pt x="3505" y="1246"/>
                  <a:pt x="214" y="726"/>
                </a:cubicBezTo>
                <a:lnTo>
                  <a:pt x="0" y="27062"/>
                </a:lnTo>
                <a:cubicBezTo>
                  <a:pt x="1610" y="27189"/>
                  <a:pt x="3225" y="27253"/>
                  <a:pt x="4840" y="27253"/>
                </a:cubicBezTo>
                <a:cubicBezTo>
                  <a:pt x="8217" y="27253"/>
                  <a:pt x="11592" y="26975"/>
                  <a:pt x="14919" y="26419"/>
                </a:cubicBezTo>
                <a:cubicBezTo>
                  <a:pt x="18229" y="25872"/>
                  <a:pt x="21503" y="25050"/>
                  <a:pt x="24848" y="24883"/>
                </a:cubicBezTo>
                <a:cubicBezTo>
                  <a:pt x="25306" y="24860"/>
                  <a:pt x="25764" y="24849"/>
                  <a:pt x="26220" y="24849"/>
                </a:cubicBezTo>
                <a:cubicBezTo>
                  <a:pt x="30680" y="24849"/>
                  <a:pt x="35088" y="25888"/>
                  <a:pt x="39505" y="26634"/>
                </a:cubicBezTo>
                <a:cubicBezTo>
                  <a:pt x="45011" y="27556"/>
                  <a:pt x="50592" y="28016"/>
                  <a:pt x="56173" y="28016"/>
                </a:cubicBezTo>
                <a:cubicBezTo>
                  <a:pt x="62915" y="28016"/>
                  <a:pt x="69655" y="27344"/>
                  <a:pt x="76260" y="26003"/>
                </a:cubicBezTo>
                <a:cubicBezTo>
                  <a:pt x="80082" y="25217"/>
                  <a:pt x="83951" y="24169"/>
                  <a:pt x="87082" y="21859"/>
                </a:cubicBezTo>
                <a:cubicBezTo>
                  <a:pt x="90226" y="19537"/>
                  <a:pt x="92488" y="15692"/>
                  <a:pt x="91940" y="11834"/>
                </a:cubicBezTo>
                <a:cubicBezTo>
                  <a:pt x="91297" y="7345"/>
                  <a:pt x="87047" y="4083"/>
                  <a:pt x="82618" y="3071"/>
                </a:cubicBezTo>
                <a:cubicBezTo>
                  <a:pt x="81099" y="2727"/>
                  <a:pt x="79558" y="2593"/>
                  <a:pt x="78008" y="2593"/>
                </a:cubicBezTo>
                <a:cubicBezTo>
                  <a:pt x="75048" y="2593"/>
                  <a:pt x="72054" y="3082"/>
                  <a:pt x="69116" y="3536"/>
                </a:cubicBezTo>
                <a:cubicBezTo>
                  <a:pt x="64691" y="4207"/>
                  <a:pt x="60181" y="4783"/>
                  <a:pt x="55716" y="4783"/>
                </a:cubicBezTo>
                <a:cubicBezTo>
                  <a:pt x="52348" y="4783"/>
                  <a:pt x="49005" y="4455"/>
                  <a:pt x="45744" y="3595"/>
                </a:cubicBezTo>
                <a:cubicBezTo>
                  <a:pt x="42339" y="2702"/>
                  <a:pt x="39088" y="1238"/>
                  <a:pt x="35647" y="535"/>
                </a:cubicBezTo>
                <a:cubicBezTo>
                  <a:pt x="33734" y="148"/>
                  <a:pt x="31804" y="0"/>
                  <a:pt x="29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8141784" y="-7292"/>
            <a:ext cx="1016800" cy="903325"/>
          </a:xfrm>
          <a:custGeom>
            <a:avLst/>
            <a:gdLst/>
            <a:ahLst/>
            <a:cxnLst/>
            <a:rect l="l" t="t" r="r" b="b"/>
            <a:pathLst>
              <a:path w="40672" h="36133" extrusionOk="0">
                <a:moveTo>
                  <a:pt x="4096" y="0"/>
                </a:moveTo>
                <a:cubicBezTo>
                  <a:pt x="3858" y="1500"/>
                  <a:pt x="3167" y="2953"/>
                  <a:pt x="2608" y="4370"/>
                </a:cubicBezTo>
                <a:cubicBezTo>
                  <a:pt x="0" y="10930"/>
                  <a:pt x="72" y="19002"/>
                  <a:pt x="4537" y="24479"/>
                </a:cubicBezTo>
                <a:cubicBezTo>
                  <a:pt x="6477" y="26860"/>
                  <a:pt x="9085" y="28599"/>
                  <a:pt x="11752" y="30099"/>
                </a:cubicBezTo>
                <a:cubicBezTo>
                  <a:pt x="18119" y="33672"/>
                  <a:pt x="25411" y="36132"/>
                  <a:pt x="32622" y="36132"/>
                </a:cubicBezTo>
                <a:cubicBezTo>
                  <a:pt x="35335" y="36132"/>
                  <a:pt x="38036" y="35784"/>
                  <a:pt x="40672" y="35016"/>
                </a:cubicBezTo>
                <a:lnTo>
                  <a:pt x="406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rot="10800000" flipH="1">
            <a:off x="158864" y="3942990"/>
            <a:ext cx="849685" cy="760260"/>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rot="10800000" flipH="1">
            <a:off x="7869801" y="253390"/>
            <a:ext cx="865891" cy="774760"/>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10"/>
        <p:cNvGrpSpPr/>
        <p:nvPr/>
      </p:nvGrpSpPr>
      <p:grpSpPr>
        <a:xfrm>
          <a:off x="0" y="0"/>
          <a:ext cx="0" cy="0"/>
          <a:chOff x="0" y="0"/>
          <a:chExt cx="0" cy="0"/>
        </a:xfrm>
      </p:grpSpPr>
      <p:sp>
        <p:nvSpPr>
          <p:cNvPr id="1011" name="Google Shape;1011;p39"/>
          <p:cNvSpPr/>
          <p:nvPr/>
        </p:nvSpPr>
        <p:spPr>
          <a:xfrm>
            <a:off x="8141784" y="-7292"/>
            <a:ext cx="1016800" cy="903325"/>
          </a:xfrm>
          <a:custGeom>
            <a:avLst/>
            <a:gdLst/>
            <a:ahLst/>
            <a:cxnLst/>
            <a:rect l="l" t="t" r="r" b="b"/>
            <a:pathLst>
              <a:path w="40672" h="36133" extrusionOk="0">
                <a:moveTo>
                  <a:pt x="4096" y="0"/>
                </a:moveTo>
                <a:cubicBezTo>
                  <a:pt x="3858" y="1500"/>
                  <a:pt x="3167" y="2953"/>
                  <a:pt x="2608" y="4370"/>
                </a:cubicBezTo>
                <a:cubicBezTo>
                  <a:pt x="0" y="10930"/>
                  <a:pt x="72" y="19002"/>
                  <a:pt x="4537" y="24479"/>
                </a:cubicBezTo>
                <a:cubicBezTo>
                  <a:pt x="6477" y="26860"/>
                  <a:pt x="9085" y="28599"/>
                  <a:pt x="11752" y="30099"/>
                </a:cubicBezTo>
                <a:cubicBezTo>
                  <a:pt x="18119" y="33672"/>
                  <a:pt x="25411" y="36132"/>
                  <a:pt x="32622" y="36132"/>
                </a:cubicBezTo>
                <a:cubicBezTo>
                  <a:pt x="35335" y="36132"/>
                  <a:pt x="38036" y="35784"/>
                  <a:pt x="40672" y="35016"/>
                </a:cubicBezTo>
                <a:lnTo>
                  <a:pt x="406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rot="10800000" flipH="1">
            <a:off x="8660925" y="532302"/>
            <a:ext cx="260794" cy="233347"/>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flipH="1">
            <a:off x="1" y="-7292"/>
            <a:ext cx="1016800" cy="903325"/>
          </a:xfrm>
          <a:custGeom>
            <a:avLst/>
            <a:gdLst/>
            <a:ahLst/>
            <a:cxnLst/>
            <a:rect l="l" t="t" r="r" b="b"/>
            <a:pathLst>
              <a:path w="40672" h="36133" extrusionOk="0">
                <a:moveTo>
                  <a:pt x="4096" y="0"/>
                </a:moveTo>
                <a:cubicBezTo>
                  <a:pt x="3858" y="1500"/>
                  <a:pt x="3167" y="2953"/>
                  <a:pt x="2608" y="4370"/>
                </a:cubicBezTo>
                <a:cubicBezTo>
                  <a:pt x="0" y="10930"/>
                  <a:pt x="72" y="19002"/>
                  <a:pt x="4537" y="24479"/>
                </a:cubicBezTo>
                <a:cubicBezTo>
                  <a:pt x="6477" y="26860"/>
                  <a:pt x="9085" y="28599"/>
                  <a:pt x="11752" y="30099"/>
                </a:cubicBezTo>
                <a:cubicBezTo>
                  <a:pt x="18119" y="33672"/>
                  <a:pt x="25411" y="36132"/>
                  <a:pt x="32622" y="36132"/>
                </a:cubicBezTo>
                <a:cubicBezTo>
                  <a:pt x="35335" y="36132"/>
                  <a:pt x="38036" y="35784"/>
                  <a:pt x="40672" y="35016"/>
                </a:cubicBezTo>
                <a:lnTo>
                  <a:pt x="406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rot="10800000">
            <a:off x="379014" y="642621"/>
            <a:ext cx="258758" cy="231525"/>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rot="10800000">
            <a:off x="721897" y="461210"/>
            <a:ext cx="307729" cy="275262"/>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rot="10800000">
            <a:off x="8211147" y="620760"/>
            <a:ext cx="307729" cy="275262"/>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rot="10800000">
            <a:off x="1" y="4239783"/>
            <a:ext cx="1016800" cy="903325"/>
          </a:xfrm>
          <a:custGeom>
            <a:avLst/>
            <a:gdLst/>
            <a:ahLst/>
            <a:cxnLst/>
            <a:rect l="l" t="t" r="r" b="b"/>
            <a:pathLst>
              <a:path w="40672" h="36133" extrusionOk="0">
                <a:moveTo>
                  <a:pt x="4096" y="0"/>
                </a:moveTo>
                <a:cubicBezTo>
                  <a:pt x="3858" y="1500"/>
                  <a:pt x="3167" y="2953"/>
                  <a:pt x="2608" y="4370"/>
                </a:cubicBezTo>
                <a:cubicBezTo>
                  <a:pt x="0" y="10930"/>
                  <a:pt x="72" y="19002"/>
                  <a:pt x="4537" y="24479"/>
                </a:cubicBezTo>
                <a:cubicBezTo>
                  <a:pt x="6477" y="26860"/>
                  <a:pt x="9085" y="28599"/>
                  <a:pt x="11752" y="30099"/>
                </a:cubicBezTo>
                <a:cubicBezTo>
                  <a:pt x="18119" y="33672"/>
                  <a:pt x="25411" y="36132"/>
                  <a:pt x="32622" y="36132"/>
                </a:cubicBezTo>
                <a:cubicBezTo>
                  <a:pt x="35335" y="36132"/>
                  <a:pt x="38036" y="35784"/>
                  <a:pt x="40672" y="35016"/>
                </a:cubicBezTo>
                <a:lnTo>
                  <a:pt x="406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rot="10800000" flipH="1">
            <a:off x="450625" y="4229974"/>
            <a:ext cx="234759" cy="210052"/>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rot="10800000" flipH="1">
            <a:off x="8127200" y="4243213"/>
            <a:ext cx="1016800" cy="903325"/>
          </a:xfrm>
          <a:custGeom>
            <a:avLst/>
            <a:gdLst/>
            <a:ahLst/>
            <a:cxnLst/>
            <a:rect l="l" t="t" r="r" b="b"/>
            <a:pathLst>
              <a:path w="40672" h="36133" extrusionOk="0">
                <a:moveTo>
                  <a:pt x="4096" y="0"/>
                </a:moveTo>
                <a:cubicBezTo>
                  <a:pt x="3858" y="1500"/>
                  <a:pt x="3167" y="2953"/>
                  <a:pt x="2608" y="4370"/>
                </a:cubicBezTo>
                <a:cubicBezTo>
                  <a:pt x="0" y="10930"/>
                  <a:pt x="72" y="19002"/>
                  <a:pt x="4537" y="24479"/>
                </a:cubicBezTo>
                <a:cubicBezTo>
                  <a:pt x="6477" y="26860"/>
                  <a:pt x="9085" y="28599"/>
                  <a:pt x="11752" y="30099"/>
                </a:cubicBezTo>
                <a:cubicBezTo>
                  <a:pt x="18119" y="33672"/>
                  <a:pt x="25411" y="36132"/>
                  <a:pt x="32622" y="36132"/>
                </a:cubicBezTo>
                <a:cubicBezTo>
                  <a:pt x="35335" y="36132"/>
                  <a:pt x="38036" y="35784"/>
                  <a:pt x="40672" y="35016"/>
                </a:cubicBezTo>
                <a:lnTo>
                  <a:pt x="406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rot="10800000" flipH="1">
            <a:off x="8127198" y="4323608"/>
            <a:ext cx="384417" cy="344038"/>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rot="10800000">
            <a:off x="8693866" y="4493334"/>
            <a:ext cx="194910" cy="174317"/>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rot="10800000" flipH="1">
            <a:off x="8565800" y="832165"/>
            <a:ext cx="260794" cy="233347"/>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rot="10800000" flipH="1">
            <a:off x="353249" y="4622561"/>
            <a:ext cx="310297" cy="277639"/>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3"/>
          <p:cNvSpPr txBox="1">
            <a:spLocks noGrp="1"/>
          </p:cNvSpPr>
          <p:nvPr>
            <p:ph type="title" hasCustomPrompt="1"/>
          </p:nvPr>
        </p:nvSpPr>
        <p:spPr>
          <a:xfrm>
            <a:off x="1490700" y="1657950"/>
            <a:ext cx="1374000" cy="7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6" name="Google Shape;66;p3"/>
          <p:cNvSpPr txBox="1">
            <a:spLocks noGrp="1"/>
          </p:cNvSpPr>
          <p:nvPr>
            <p:ph type="subTitle" idx="1"/>
          </p:nvPr>
        </p:nvSpPr>
        <p:spPr>
          <a:xfrm>
            <a:off x="1490700" y="3174549"/>
            <a:ext cx="45450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3"/>
          <p:cNvSpPr txBox="1">
            <a:spLocks noGrp="1"/>
          </p:cNvSpPr>
          <p:nvPr>
            <p:ph type="title" idx="2"/>
          </p:nvPr>
        </p:nvSpPr>
        <p:spPr>
          <a:xfrm>
            <a:off x="1490700" y="2716350"/>
            <a:ext cx="4545000" cy="572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1"/>
              </a:buClr>
              <a:buSzPts val="3000"/>
              <a:buFont typeface="Libre Bodoni"/>
              <a:buNone/>
              <a:defRPr sz="3200">
                <a:latin typeface="Libre Bodoni"/>
                <a:ea typeface="Libre Bodoni"/>
                <a:cs typeface="Libre Bodoni"/>
                <a:sym typeface="Libre Bodoni"/>
              </a:defRPr>
            </a:lvl1pPr>
            <a:lvl2pPr lvl="1"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2pPr>
            <a:lvl3pPr lvl="2"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3pPr>
            <a:lvl4pPr lvl="3"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4pPr>
            <a:lvl5pPr lvl="4"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5pPr>
            <a:lvl6pPr lvl="5"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6pPr>
            <a:lvl7pPr lvl="6"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7pPr>
            <a:lvl8pPr lvl="7"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8pPr>
            <a:lvl9pPr lvl="8" algn="ctr" rtl="0">
              <a:spcBef>
                <a:spcPts val="0"/>
              </a:spcBef>
              <a:spcAft>
                <a:spcPts val="0"/>
              </a:spcAft>
              <a:buClr>
                <a:schemeClr val="dk1"/>
              </a:buClr>
              <a:buSzPts val="3000"/>
              <a:buFont typeface="Libre Bodoni"/>
              <a:buNone/>
              <a:defRPr sz="3000">
                <a:solidFill>
                  <a:schemeClr val="dk1"/>
                </a:solidFill>
                <a:latin typeface="Libre Bodoni"/>
                <a:ea typeface="Libre Bodoni"/>
                <a:cs typeface="Libre Bodoni"/>
                <a:sym typeface="Libre Bodoni"/>
              </a:defRPr>
            </a:lvl9pPr>
          </a:lstStyle>
          <a:p>
            <a:endParaRPr/>
          </a:p>
        </p:txBody>
      </p:sp>
      <p:sp>
        <p:nvSpPr>
          <p:cNvPr id="68" name="Google Shape;68;p3"/>
          <p:cNvSpPr/>
          <p:nvPr/>
        </p:nvSpPr>
        <p:spPr>
          <a:xfrm rot="10800000">
            <a:off x="6288692" y="2716349"/>
            <a:ext cx="2862600" cy="2462451"/>
          </a:xfrm>
          <a:custGeom>
            <a:avLst/>
            <a:gdLst/>
            <a:ahLst/>
            <a:cxnLst/>
            <a:rect l="l" t="t" r="r" b="b"/>
            <a:pathLst>
              <a:path w="70451" h="60603" extrusionOk="0">
                <a:moveTo>
                  <a:pt x="227" y="0"/>
                </a:moveTo>
                <a:lnTo>
                  <a:pt x="1" y="60222"/>
                </a:lnTo>
                <a:cubicBezTo>
                  <a:pt x="592" y="60484"/>
                  <a:pt x="1209" y="60603"/>
                  <a:pt x="1830" y="60603"/>
                </a:cubicBezTo>
                <a:cubicBezTo>
                  <a:pt x="3974" y="60603"/>
                  <a:pt x="6155" y="59182"/>
                  <a:pt x="7383" y="57317"/>
                </a:cubicBezTo>
                <a:cubicBezTo>
                  <a:pt x="8966" y="54912"/>
                  <a:pt x="9407" y="51959"/>
                  <a:pt x="10026" y="49149"/>
                </a:cubicBezTo>
                <a:cubicBezTo>
                  <a:pt x="10645" y="46339"/>
                  <a:pt x="11597" y="43398"/>
                  <a:pt x="13836" y="41588"/>
                </a:cubicBezTo>
                <a:cubicBezTo>
                  <a:pt x="18253" y="38040"/>
                  <a:pt x="25694" y="40350"/>
                  <a:pt x="29671" y="36314"/>
                </a:cubicBezTo>
                <a:cubicBezTo>
                  <a:pt x="32148" y="33802"/>
                  <a:pt x="32219" y="29837"/>
                  <a:pt x="33684" y="26634"/>
                </a:cubicBezTo>
                <a:cubicBezTo>
                  <a:pt x="35898" y="21753"/>
                  <a:pt x="41173" y="19026"/>
                  <a:pt x="46316" y="17526"/>
                </a:cubicBezTo>
                <a:cubicBezTo>
                  <a:pt x="51460" y="16026"/>
                  <a:pt x="56913" y="15347"/>
                  <a:pt x="61663" y="12883"/>
                </a:cubicBezTo>
                <a:cubicBezTo>
                  <a:pt x="66414" y="10406"/>
                  <a:pt x="70450" y="5394"/>
                  <a:pt x="69593" y="107"/>
                </a:cubicBezTo>
                <a:lnTo>
                  <a:pt x="227" y="0"/>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853096" y="3659460"/>
            <a:ext cx="1526511" cy="1365853"/>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5400000" flipH="1">
            <a:off x="6820742" y="-353942"/>
            <a:ext cx="1983900" cy="2677200"/>
          </a:xfrm>
          <a:prstGeom prst="round2SameRect">
            <a:avLst>
              <a:gd name="adj1" fmla="val 4855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5400000" flipH="1">
            <a:off x="-886654" y="3123375"/>
            <a:ext cx="2899475" cy="1140750"/>
          </a:xfrm>
          <a:custGeom>
            <a:avLst/>
            <a:gdLst/>
            <a:ahLst/>
            <a:cxnLst/>
            <a:rect l="l" t="t" r="r" b="b"/>
            <a:pathLst>
              <a:path w="115979" h="45630" extrusionOk="0">
                <a:moveTo>
                  <a:pt x="0" y="0"/>
                </a:moveTo>
                <a:lnTo>
                  <a:pt x="0" y="1786"/>
                </a:lnTo>
                <a:cubicBezTo>
                  <a:pt x="48" y="7799"/>
                  <a:pt x="1000" y="14097"/>
                  <a:pt x="4596" y="18919"/>
                </a:cubicBezTo>
                <a:cubicBezTo>
                  <a:pt x="7245" y="22471"/>
                  <a:pt x="11664" y="24919"/>
                  <a:pt x="15974" y="24919"/>
                </a:cubicBezTo>
                <a:cubicBezTo>
                  <a:pt x="17514" y="24919"/>
                  <a:pt x="19041" y="24606"/>
                  <a:pt x="20467" y="23920"/>
                </a:cubicBezTo>
                <a:cubicBezTo>
                  <a:pt x="25349" y="21586"/>
                  <a:pt x="27551" y="16002"/>
                  <a:pt x="30861" y="11740"/>
                </a:cubicBezTo>
                <a:cubicBezTo>
                  <a:pt x="33071" y="8886"/>
                  <a:pt x="36878" y="6606"/>
                  <a:pt x="40234" y="6606"/>
                </a:cubicBezTo>
                <a:cubicBezTo>
                  <a:pt x="41905" y="6606"/>
                  <a:pt x="43465" y="7171"/>
                  <a:pt x="44661" y="8513"/>
                </a:cubicBezTo>
                <a:cubicBezTo>
                  <a:pt x="46447" y="10513"/>
                  <a:pt x="46601" y="13454"/>
                  <a:pt x="47780" y="15859"/>
                </a:cubicBezTo>
                <a:cubicBezTo>
                  <a:pt x="49312" y="18952"/>
                  <a:pt x="52753" y="20910"/>
                  <a:pt x="56174" y="20910"/>
                </a:cubicBezTo>
                <a:cubicBezTo>
                  <a:pt x="57060" y="20910"/>
                  <a:pt x="57944" y="20779"/>
                  <a:pt x="58793" y="20503"/>
                </a:cubicBezTo>
                <a:cubicBezTo>
                  <a:pt x="62437" y="19324"/>
                  <a:pt x="64913" y="16073"/>
                  <a:pt x="67687" y="13442"/>
                </a:cubicBezTo>
                <a:cubicBezTo>
                  <a:pt x="69833" y="11407"/>
                  <a:pt x="72712" y="9622"/>
                  <a:pt x="75531" y="9622"/>
                </a:cubicBezTo>
                <a:cubicBezTo>
                  <a:pt x="76357" y="9622"/>
                  <a:pt x="77178" y="9775"/>
                  <a:pt x="77974" y="10120"/>
                </a:cubicBezTo>
                <a:cubicBezTo>
                  <a:pt x="83677" y="12609"/>
                  <a:pt x="82463" y="22038"/>
                  <a:pt x="87618" y="25539"/>
                </a:cubicBezTo>
                <a:cubicBezTo>
                  <a:pt x="91369" y="28087"/>
                  <a:pt x="96834" y="26301"/>
                  <a:pt x="100679" y="28694"/>
                </a:cubicBezTo>
                <a:cubicBezTo>
                  <a:pt x="104228" y="30920"/>
                  <a:pt x="104942" y="35659"/>
                  <a:pt x="106478" y="39552"/>
                </a:cubicBezTo>
                <a:cubicBezTo>
                  <a:pt x="107687" y="42617"/>
                  <a:pt x="110733" y="45630"/>
                  <a:pt x="113664" y="45630"/>
                </a:cubicBezTo>
                <a:cubicBezTo>
                  <a:pt x="114457" y="45630"/>
                  <a:pt x="115241" y="45410"/>
                  <a:pt x="115979" y="44910"/>
                </a:cubicBezTo>
                <a:lnTo>
                  <a:pt x="1159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3"/>
          <p:cNvGrpSpPr/>
          <p:nvPr/>
        </p:nvGrpSpPr>
        <p:grpSpPr>
          <a:xfrm>
            <a:off x="347825" y="3839275"/>
            <a:ext cx="1126350" cy="1080250"/>
            <a:chOff x="7297550" y="3091850"/>
            <a:chExt cx="1126350" cy="1080250"/>
          </a:xfrm>
        </p:grpSpPr>
        <p:sp>
          <p:nvSpPr>
            <p:cNvPr id="73" name="Google Shape;73;p3"/>
            <p:cNvSpPr/>
            <p:nvPr/>
          </p:nvSpPr>
          <p:spPr>
            <a:xfrm>
              <a:off x="7886600" y="3485575"/>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75050" y="3307975"/>
              <a:ext cx="197075" cy="176850"/>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879125" y="3091850"/>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33425" y="3646100"/>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8095875" y="3859775"/>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767250" y="3940300"/>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621100" y="3659925"/>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558800" y="3200725"/>
              <a:ext cx="208975" cy="213950"/>
            </a:xfrm>
            <a:custGeom>
              <a:avLst/>
              <a:gdLst/>
              <a:ahLst/>
              <a:cxnLst/>
              <a:rect l="l" t="t" r="r" b="b"/>
              <a:pathLst>
                <a:path w="8359" h="8558" extrusionOk="0">
                  <a:moveTo>
                    <a:pt x="4034" y="1"/>
                  </a:moveTo>
                  <a:cubicBezTo>
                    <a:pt x="2734" y="1"/>
                    <a:pt x="1488" y="1001"/>
                    <a:pt x="858" y="2200"/>
                  </a:cubicBezTo>
                  <a:cubicBezTo>
                    <a:pt x="84" y="3665"/>
                    <a:pt x="1" y="5474"/>
                    <a:pt x="620" y="7010"/>
                  </a:cubicBezTo>
                  <a:cubicBezTo>
                    <a:pt x="1066" y="8116"/>
                    <a:pt x="2125" y="8557"/>
                    <a:pt x="3289" y="8557"/>
                  </a:cubicBezTo>
                  <a:cubicBezTo>
                    <a:pt x="4732" y="8557"/>
                    <a:pt x="6335" y="7880"/>
                    <a:pt x="7132" y="6951"/>
                  </a:cubicBezTo>
                  <a:cubicBezTo>
                    <a:pt x="8204" y="5701"/>
                    <a:pt x="8359" y="3748"/>
                    <a:pt x="7513" y="2343"/>
                  </a:cubicBezTo>
                  <a:cubicBezTo>
                    <a:pt x="7109" y="1676"/>
                    <a:pt x="6525" y="1141"/>
                    <a:pt x="5894" y="700"/>
                  </a:cubicBezTo>
                  <a:cubicBezTo>
                    <a:pt x="5525" y="438"/>
                    <a:pt x="5132" y="212"/>
                    <a:pt x="4703" y="93"/>
                  </a:cubicBezTo>
                  <a:cubicBezTo>
                    <a:pt x="4481" y="30"/>
                    <a:pt x="4257" y="1"/>
                    <a:pt x="4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297550" y="3464075"/>
              <a:ext cx="184625" cy="18037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399050" y="3853900"/>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3"/>
          <p:cNvGrpSpPr/>
          <p:nvPr/>
        </p:nvGrpSpPr>
        <p:grpSpPr>
          <a:xfrm rot="10800000">
            <a:off x="7564300" y="372500"/>
            <a:ext cx="1655900" cy="875425"/>
            <a:chOff x="1680550" y="2806125"/>
            <a:chExt cx="1655900" cy="875425"/>
          </a:xfrm>
        </p:grpSpPr>
        <p:sp>
          <p:nvSpPr>
            <p:cNvPr id="84" name="Google Shape;84;p3"/>
            <p:cNvSpPr/>
            <p:nvPr/>
          </p:nvSpPr>
          <p:spPr>
            <a:xfrm>
              <a:off x="1906775" y="2806125"/>
              <a:ext cx="1429675" cy="875425"/>
            </a:xfrm>
            <a:custGeom>
              <a:avLst/>
              <a:gdLst/>
              <a:ahLst/>
              <a:cxnLst/>
              <a:rect l="l" t="t" r="r" b="b"/>
              <a:pathLst>
                <a:path w="57187" h="35017" fill="none" extrusionOk="0">
                  <a:moveTo>
                    <a:pt x="0" y="7621"/>
                  </a:moveTo>
                  <a:cubicBezTo>
                    <a:pt x="4049" y="10704"/>
                    <a:pt x="6573" y="15122"/>
                    <a:pt x="9466" y="19241"/>
                  </a:cubicBezTo>
                  <a:cubicBezTo>
                    <a:pt x="12585" y="23682"/>
                    <a:pt x="16276" y="26837"/>
                    <a:pt x="21086" y="29373"/>
                  </a:cubicBezTo>
                  <a:cubicBezTo>
                    <a:pt x="26409" y="32195"/>
                    <a:pt x="31826" y="34660"/>
                    <a:pt x="37934" y="34826"/>
                  </a:cubicBezTo>
                  <a:cubicBezTo>
                    <a:pt x="44399" y="35017"/>
                    <a:pt x="50721" y="33231"/>
                    <a:pt x="56877" y="31481"/>
                  </a:cubicBezTo>
                  <a:cubicBezTo>
                    <a:pt x="57127" y="31409"/>
                    <a:pt x="57186" y="31100"/>
                    <a:pt x="56972" y="30945"/>
                  </a:cubicBezTo>
                  <a:cubicBezTo>
                    <a:pt x="49209" y="25301"/>
                    <a:pt x="47709" y="14991"/>
                    <a:pt x="42089" y="7680"/>
                  </a:cubicBezTo>
                  <a:cubicBezTo>
                    <a:pt x="39410" y="4192"/>
                    <a:pt x="35922" y="1763"/>
                    <a:pt x="31564" y="941"/>
                  </a:cubicBezTo>
                  <a:cubicBezTo>
                    <a:pt x="26611" y="1"/>
                    <a:pt x="21396" y="382"/>
                    <a:pt x="16538" y="1656"/>
                  </a:cubicBezTo>
                  <a:cubicBezTo>
                    <a:pt x="11276" y="3025"/>
                    <a:pt x="6239" y="5251"/>
                    <a:pt x="858" y="6156"/>
                  </a:cubicBez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680550" y="2953775"/>
              <a:ext cx="1583850" cy="623300"/>
            </a:xfrm>
            <a:custGeom>
              <a:avLst/>
              <a:gdLst/>
              <a:ahLst/>
              <a:cxnLst/>
              <a:rect l="l" t="t" r="r" b="b"/>
              <a:pathLst>
                <a:path w="63354" h="24932" fill="none" extrusionOk="0">
                  <a:moveTo>
                    <a:pt x="18932" y="3786"/>
                  </a:moveTo>
                  <a:cubicBezTo>
                    <a:pt x="24480" y="5525"/>
                    <a:pt x="30171" y="7311"/>
                    <a:pt x="35267" y="10156"/>
                  </a:cubicBezTo>
                  <a:cubicBezTo>
                    <a:pt x="44221" y="15157"/>
                    <a:pt x="52460" y="24086"/>
                    <a:pt x="63211" y="24920"/>
                  </a:cubicBezTo>
                  <a:cubicBezTo>
                    <a:pt x="63318" y="24932"/>
                    <a:pt x="63354" y="24765"/>
                    <a:pt x="63247" y="24741"/>
                  </a:cubicBezTo>
                  <a:cubicBezTo>
                    <a:pt x="57163" y="23420"/>
                    <a:pt x="52079" y="20634"/>
                    <a:pt x="47018" y="17074"/>
                  </a:cubicBezTo>
                  <a:cubicBezTo>
                    <a:pt x="42077" y="13609"/>
                    <a:pt x="37422" y="9739"/>
                    <a:pt x="31921" y="7156"/>
                  </a:cubicBezTo>
                  <a:cubicBezTo>
                    <a:pt x="26397" y="4548"/>
                    <a:pt x="20277" y="2346"/>
                    <a:pt x="14312" y="988"/>
                  </a:cubicBezTo>
                  <a:cubicBezTo>
                    <a:pt x="11550" y="369"/>
                    <a:pt x="8728" y="0"/>
                    <a:pt x="5894" y="214"/>
                  </a:cubicBezTo>
                  <a:cubicBezTo>
                    <a:pt x="4108" y="357"/>
                    <a:pt x="1013" y="417"/>
                    <a:pt x="263" y="2417"/>
                  </a:cubicBezTo>
                  <a:cubicBezTo>
                    <a:pt x="1" y="3132"/>
                    <a:pt x="1120" y="3691"/>
                    <a:pt x="1477" y="3001"/>
                  </a:cubicBezTo>
                  <a:cubicBezTo>
                    <a:pt x="2096" y="1798"/>
                    <a:pt x="4727" y="1750"/>
                    <a:pt x="5930" y="1667"/>
                  </a:cubicBezTo>
                  <a:cubicBezTo>
                    <a:pt x="7323" y="1560"/>
                    <a:pt x="8740" y="1608"/>
                    <a:pt x="10133" y="1762"/>
                  </a:cubicBezTo>
                  <a:cubicBezTo>
                    <a:pt x="13145" y="2072"/>
                    <a:pt x="16062" y="2881"/>
                    <a:pt x="18932" y="3774"/>
                  </a:cubicBezTo>
                  <a:close/>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3"/>
          <p:cNvGrpSpPr/>
          <p:nvPr/>
        </p:nvGrpSpPr>
        <p:grpSpPr>
          <a:xfrm rot="5400000">
            <a:off x="6677763" y="3750100"/>
            <a:ext cx="1736250" cy="814125"/>
            <a:chOff x="503325" y="3713675"/>
            <a:chExt cx="1736250" cy="814125"/>
          </a:xfrm>
        </p:grpSpPr>
        <p:sp>
          <p:nvSpPr>
            <p:cNvPr id="87" name="Google Shape;87;p3"/>
            <p:cNvSpPr/>
            <p:nvPr/>
          </p:nvSpPr>
          <p:spPr>
            <a:xfrm>
              <a:off x="503325" y="3713675"/>
              <a:ext cx="1711850" cy="814125"/>
            </a:xfrm>
            <a:custGeom>
              <a:avLst/>
              <a:gdLst/>
              <a:ahLst/>
              <a:cxnLst/>
              <a:rect l="l" t="t" r="r" b="b"/>
              <a:pathLst>
                <a:path w="68474" h="32565" fill="none" extrusionOk="0">
                  <a:moveTo>
                    <a:pt x="67949" y="14800"/>
                  </a:moveTo>
                  <a:cubicBezTo>
                    <a:pt x="67759" y="14622"/>
                    <a:pt x="67533" y="14443"/>
                    <a:pt x="67247" y="14253"/>
                  </a:cubicBezTo>
                  <a:cubicBezTo>
                    <a:pt x="62830" y="11324"/>
                    <a:pt x="57960" y="9038"/>
                    <a:pt x="52971" y="7287"/>
                  </a:cubicBezTo>
                  <a:cubicBezTo>
                    <a:pt x="52793" y="7228"/>
                    <a:pt x="52602" y="7371"/>
                    <a:pt x="52626" y="7561"/>
                  </a:cubicBezTo>
                  <a:cubicBezTo>
                    <a:pt x="52912" y="9442"/>
                    <a:pt x="53043" y="11324"/>
                    <a:pt x="52995" y="13217"/>
                  </a:cubicBezTo>
                  <a:cubicBezTo>
                    <a:pt x="52745" y="11943"/>
                    <a:pt x="52495" y="10681"/>
                    <a:pt x="52233" y="9419"/>
                  </a:cubicBezTo>
                  <a:cubicBezTo>
                    <a:pt x="51995" y="8276"/>
                    <a:pt x="51757" y="7264"/>
                    <a:pt x="50769" y="6549"/>
                  </a:cubicBezTo>
                  <a:cubicBezTo>
                    <a:pt x="49578" y="5692"/>
                    <a:pt x="47911" y="5263"/>
                    <a:pt x="46554" y="4775"/>
                  </a:cubicBezTo>
                  <a:cubicBezTo>
                    <a:pt x="44613" y="4073"/>
                    <a:pt x="42661" y="3465"/>
                    <a:pt x="40684" y="2906"/>
                  </a:cubicBezTo>
                  <a:cubicBezTo>
                    <a:pt x="40565" y="2882"/>
                    <a:pt x="40434" y="2918"/>
                    <a:pt x="40386" y="3037"/>
                  </a:cubicBezTo>
                  <a:cubicBezTo>
                    <a:pt x="39946" y="4382"/>
                    <a:pt x="39565" y="5751"/>
                    <a:pt x="39232" y="7121"/>
                  </a:cubicBezTo>
                  <a:cubicBezTo>
                    <a:pt x="38958" y="5740"/>
                    <a:pt x="38755" y="4347"/>
                    <a:pt x="38624" y="2942"/>
                  </a:cubicBezTo>
                  <a:cubicBezTo>
                    <a:pt x="38612" y="2858"/>
                    <a:pt x="38553" y="2787"/>
                    <a:pt x="38481" y="2763"/>
                  </a:cubicBezTo>
                  <a:cubicBezTo>
                    <a:pt x="34029" y="1215"/>
                    <a:pt x="29016" y="1"/>
                    <a:pt x="24277" y="179"/>
                  </a:cubicBezTo>
                  <a:cubicBezTo>
                    <a:pt x="22551" y="251"/>
                    <a:pt x="21694" y="882"/>
                    <a:pt x="21229" y="2513"/>
                  </a:cubicBezTo>
                  <a:cubicBezTo>
                    <a:pt x="20574" y="4751"/>
                    <a:pt x="20039" y="7049"/>
                    <a:pt x="19491" y="9323"/>
                  </a:cubicBezTo>
                  <a:cubicBezTo>
                    <a:pt x="19431" y="7002"/>
                    <a:pt x="19181" y="4680"/>
                    <a:pt x="18622" y="2418"/>
                  </a:cubicBezTo>
                  <a:cubicBezTo>
                    <a:pt x="18491" y="1906"/>
                    <a:pt x="18408" y="1215"/>
                    <a:pt x="17931" y="894"/>
                  </a:cubicBezTo>
                  <a:cubicBezTo>
                    <a:pt x="17157" y="382"/>
                    <a:pt x="15764" y="656"/>
                    <a:pt x="14883" y="691"/>
                  </a:cubicBezTo>
                  <a:cubicBezTo>
                    <a:pt x="12323" y="798"/>
                    <a:pt x="9787" y="1275"/>
                    <a:pt x="7359" y="2096"/>
                  </a:cubicBezTo>
                  <a:cubicBezTo>
                    <a:pt x="6739" y="2311"/>
                    <a:pt x="5799" y="2477"/>
                    <a:pt x="5501" y="3144"/>
                  </a:cubicBezTo>
                  <a:cubicBezTo>
                    <a:pt x="5239" y="3739"/>
                    <a:pt x="5382" y="4656"/>
                    <a:pt x="5561" y="5478"/>
                  </a:cubicBezTo>
                  <a:lnTo>
                    <a:pt x="4787" y="4287"/>
                  </a:lnTo>
                  <a:cubicBezTo>
                    <a:pt x="4727" y="4180"/>
                    <a:pt x="4561" y="4180"/>
                    <a:pt x="4477" y="4251"/>
                  </a:cubicBezTo>
                  <a:cubicBezTo>
                    <a:pt x="3025" y="5370"/>
                    <a:pt x="1572" y="6490"/>
                    <a:pt x="108" y="7597"/>
                  </a:cubicBezTo>
                  <a:cubicBezTo>
                    <a:pt x="24" y="7668"/>
                    <a:pt x="0" y="7728"/>
                    <a:pt x="60" y="7823"/>
                  </a:cubicBezTo>
                  <a:cubicBezTo>
                    <a:pt x="143" y="7918"/>
                    <a:pt x="215" y="8002"/>
                    <a:pt x="286" y="8109"/>
                  </a:cubicBezTo>
                  <a:cubicBezTo>
                    <a:pt x="572" y="8561"/>
                    <a:pt x="846" y="9014"/>
                    <a:pt x="1132" y="9466"/>
                  </a:cubicBezTo>
                  <a:cubicBezTo>
                    <a:pt x="1429" y="9919"/>
                    <a:pt x="1727" y="10359"/>
                    <a:pt x="2036" y="10800"/>
                  </a:cubicBezTo>
                  <a:cubicBezTo>
                    <a:pt x="2346" y="11240"/>
                    <a:pt x="2656" y="11681"/>
                    <a:pt x="2965" y="12109"/>
                  </a:cubicBezTo>
                  <a:cubicBezTo>
                    <a:pt x="3287" y="12538"/>
                    <a:pt x="3608" y="12967"/>
                    <a:pt x="3941" y="13383"/>
                  </a:cubicBezTo>
                  <a:cubicBezTo>
                    <a:pt x="4275" y="13812"/>
                    <a:pt x="4608" y="14229"/>
                    <a:pt x="4942" y="14634"/>
                  </a:cubicBezTo>
                  <a:cubicBezTo>
                    <a:pt x="5287" y="15050"/>
                    <a:pt x="5632" y="15455"/>
                    <a:pt x="5989" y="15860"/>
                  </a:cubicBezTo>
                  <a:cubicBezTo>
                    <a:pt x="6335" y="16265"/>
                    <a:pt x="6692" y="16669"/>
                    <a:pt x="7049" y="17074"/>
                  </a:cubicBezTo>
                  <a:cubicBezTo>
                    <a:pt x="7347" y="17396"/>
                    <a:pt x="7644" y="17717"/>
                    <a:pt x="7942" y="18039"/>
                  </a:cubicBezTo>
                  <a:cubicBezTo>
                    <a:pt x="8061" y="18170"/>
                    <a:pt x="8299" y="18134"/>
                    <a:pt x="8323" y="17932"/>
                  </a:cubicBezTo>
                  <a:cubicBezTo>
                    <a:pt x="8394" y="17003"/>
                    <a:pt x="8561" y="16122"/>
                    <a:pt x="8799" y="15241"/>
                  </a:cubicBezTo>
                  <a:cubicBezTo>
                    <a:pt x="8847" y="16669"/>
                    <a:pt x="9049" y="18122"/>
                    <a:pt x="9895" y="19301"/>
                  </a:cubicBezTo>
                  <a:cubicBezTo>
                    <a:pt x="11026" y="20896"/>
                    <a:pt x="13335" y="21765"/>
                    <a:pt x="15038" y="22599"/>
                  </a:cubicBezTo>
                  <a:cubicBezTo>
                    <a:pt x="19360" y="24706"/>
                    <a:pt x="23896" y="26278"/>
                    <a:pt x="28575" y="27361"/>
                  </a:cubicBezTo>
                  <a:cubicBezTo>
                    <a:pt x="28683" y="27385"/>
                    <a:pt x="28790" y="27278"/>
                    <a:pt x="28802" y="27183"/>
                  </a:cubicBezTo>
                  <a:cubicBezTo>
                    <a:pt x="29040" y="24861"/>
                    <a:pt x="29266" y="22539"/>
                    <a:pt x="29504" y="20218"/>
                  </a:cubicBezTo>
                  <a:cubicBezTo>
                    <a:pt x="29576" y="19587"/>
                    <a:pt x="29635" y="18955"/>
                    <a:pt x="29707" y="18324"/>
                  </a:cubicBezTo>
                  <a:cubicBezTo>
                    <a:pt x="29730" y="18027"/>
                    <a:pt x="29790" y="15717"/>
                    <a:pt x="30516" y="17777"/>
                  </a:cubicBezTo>
                  <a:cubicBezTo>
                    <a:pt x="30802" y="18563"/>
                    <a:pt x="30361" y="20039"/>
                    <a:pt x="30314" y="20884"/>
                  </a:cubicBezTo>
                  <a:cubicBezTo>
                    <a:pt x="30195" y="22801"/>
                    <a:pt x="30135" y="24813"/>
                    <a:pt x="30373" y="26730"/>
                  </a:cubicBezTo>
                  <a:cubicBezTo>
                    <a:pt x="30588" y="28516"/>
                    <a:pt x="31504" y="28921"/>
                    <a:pt x="33112" y="29504"/>
                  </a:cubicBezTo>
                  <a:cubicBezTo>
                    <a:pt x="35136" y="30219"/>
                    <a:pt x="37184" y="30838"/>
                    <a:pt x="39255" y="31350"/>
                  </a:cubicBezTo>
                  <a:cubicBezTo>
                    <a:pt x="40125" y="31564"/>
                    <a:pt x="40994" y="31767"/>
                    <a:pt x="41875" y="31945"/>
                  </a:cubicBezTo>
                  <a:cubicBezTo>
                    <a:pt x="42637" y="32100"/>
                    <a:pt x="43792" y="32564"/>
                    <a:pt x="44577" y="32410"/>
                  </a:cubicBezTo>
                  <a:cubicBezTo>
                    <a:pt x="45566" y="32195"/>
                    <a:pt x="45280" y="31136"/>
                    <a:pt x="45220" y="30362"/>
                  </a:cubicBezTo>
                  <a:cubicBezTo>
                    <a:pt x="45078" y="28409"/>
                    <a:pt x="44887" y="26468"/>
                    <a:pt x="44661" y="24528"/>
                  </a:cubicBezTo>
                  <a:cubicBezTo>
                    <a:pt x="45054" y="25409"/>
                    <a:pt x="45435" y="26290"/>
                    <a:pt x="45816" y="27171"/>
                  </a:cubicBezTo>
                  <a:cubicBezTo>
                    <a:pt x="46352" y="28409"/>
                    <a:pt x="46768" y="29981"/>
                    <a:pt x="47530" y="31088"/>
                  </a:cubicBezTo>
                  <a:cubicBezTo>
                    <a:pt x="48495" y="32505"/>
                    <a:pt x="49864" y="31874"/>
                    <a:pt x="51281" y="31433"/>
                  </a:cubicBezTo>
                  <a:cubicBezTo>
                    <a:pt x="55936" y="30004"/>
                    <a:pt x="60175" y="27302"/>
                    <a:pt x="63520" y="23754"/>
                  </a:cubicBezTo>
                  <a:cubicBezTo>
                    <a:pt x="65175" y="21992"/>
                    <a:pt x="66616" y="20003"/>
                    <a:pt x="67759" y="17872"/>
                  </a:cubicBezTo>
                  <a:cubicBezTo>
                    <a:pt x="68140" y="17158"/>
                    <a:pt x="68414" y="16610"/>
                    <a:pt x="68473" y="16122"/>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522975" y="3914900"/>
              <a:ext cx="1716600" cy="267625"/>
            </a:xfrm>
            <a:custGeom>
              <a:avLst/>
              <a:gdLst/>
              <a:ahLst/>
              <a:cxnLst/>
              <a:rect l="l" t="t" r="r" b="b"/>
              <a:pathLst>
                <a:path w="68664" h="10705" fill="none" extrusionOk="0">
                  <a:moveTo>
                    <a:pt x="24" y="60"/>
                  </a:moveTo>
                  <a:cubicBezTo>
                    <a:pt x="4584" y="3060"/>
                    <a:pt x="10418" y="4703"/>
                    <a:pt x="15645" y="6084"/>
                  </a:cubicBezTo>
                  <a:cubicBezTo>
                    <a:pt x="21229" y="7573"/>
                    <a:pt x="27004" y="8359"/>
                    <a:pt x="32778" y="8811"/>
                  </a:cubicBezTo>
                  <a:cubicBezTo>
                    <a:pt x="44244" y="9716"/>
                    <a:pt x="56495" y="10704"/>
                    <a:pt x="67794" y="8049"/>
                  </a:cubicBezTo>
                  <a:cubicBezTo>
                    <a:pt x="68664" y="7847"/>
                    <a:pt x="68485" y="6477"/>
                    <a:pt x="67592" y="6668"/>
                  </a:cubicBezTo>
                  <a:cubicBezTo>
                    <a:pt x="56293" y="9025"/>
                    <a:pt x="44649" y="8418"/>
                    <a:pt x="33195" y="7739"/>
                  </a:cubicBezTo>
                  <a:cubicBezTo>
                    <a:pt x="27528" y="7406"/>
                    <a:pt x="21896" y="6858"/>
                    <a:pt x="16348" y="5644"/>
                  </a:cubicBezTo>
                  <a:cubicBezTo>
                    <a:pt x="13538" y="5025"/>
                    <a:pt x="10787" y="4203"/>
                    <a:pt x="8085" y="3251"/>
                  </a:cubicBezTo>
                  <a:cubicBezTo>
                    <a:pt x="5358" y="2286"/>
                    <a:pt x="2774" y="965"/>
                    <a:pt x="60" y="12"/>
                  </a:cubicBezTo>
                  <a:cubicBezTo>
                    <a:pt x="24" y="0"/>
                    <a:pt x="0" y="48"/>
                    <a:pt x="24" y="60"/>
                  </a:cubicBezTo>
                  <a:close/>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flipH="1">
            <a:off x="-20619" y="-2"/>
            <a:ext cx="1863224" cy="1189018"/>
            <a:chOff x="4946725" y="3223150"/>
            <a:chExt cx="2101775" cy="1341250"/>
          </a:xfrm>
        </p:grpSpPr>
        <p:sp>
          <p:nvSpPr>
            <p:cNvPr id="90" name="Google Shape;90;p3"/>
            <p:cNvSpPr/>
            <p:nvPr/>
          </p:nvSpPr>
          <p:spPr>
            <a:xfrm>
              <a:off x="6649025" y="3491925"/>
              <a:ext cx="141725" cy="336375"/>
            </a:xfrm>
            <a:custGeom>
              <a:avLst/>
              <a:gdLst/>
              <a:ahLst/>
              <a:cxnLst/>
              <a:rect l="l" t="t" r="r" b="b"/>
              <a:pathLst>
                <a:path w="5669" h="13455" fill="none" extrusionOk="0">
                  <a:moveTo>
                    <a:pt x="3608" y="155"/>
                  </a:moveTo>
                  <a:cubicBezTo>
                    <a:pt x="3216" y="775"/>
                    <a:pt x="2513" y="1572"/>
                    <a:pt x="2334" y="1906"/>
                  </a:cubicBezTo>
                  <a:cubicBezTo>
                    <a:pt x="1751" y="2965"/>
                    <a:pt x="1334" y="4049"/>
                    <a:pt x="1049" y="5227"/>
                  </a:cubicBezTo>
                  <a:cubicBezTo>
                    <a:pt x="453" y="7799"/>
                    <a:pt x="310" y="10502"/>
                    <a:pt x="25" y="13121"/>
                  </a:cubicBezTo>
                  <a:cubicBezTo>
                    <a:pt x="1" y="13300"/>
                    <a:pt x="239" y="13455"/>
                    <a:pt x="382" y="13312"/>
                  </a:cubicBezTo>
                  <a:cubicBezTo>
                    <a:pt x="3954" y="9871"/>
                    <a:pt x="5668" y="4870"/>
                    <a:pt x="4775"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558850" y="3261850"/>
              <a:ext cx="198250" cy="196175"/>
            </a:xfrm>
            <a:custGeom>
              <a:avLst/>
              <a:gdLst/>
              <a:ahLst/>
              <a:cxnLst/>
              <a:rect l="l" t="t" r="r" b="b"/>
              <a:pathLst>
                <a:path w="7930" h="7847" fill="none" extrusionOk="0">
                  <a:moveTo>
                    <a:pt x="7930" y="7727"/>
                  </a:moveTo>
                  <a:cubicBezTo>
                    <a:pt x="7132" y="3893"/>
                    <a:pt x="4108" y="905"/>
                    <a:pt x="286" y="36"/>
                  </a:cubicBezTo>
                  <a:cubicBezTo>
                    <a:pt x="119" y="0"/>
                    <a:pt x="0" y="203"/>
                    <a:pt x="60" y="345"/>
                  </a:cubicBezTo>
                  <a:cubicBezTo>
                    <a:pt x="846" y="2215"/>
                    <a:pt x="1929" y="3917"/>
                    <a:pt x="3346" y="5382"/>
                  </a:cubicBezTo>
                  <a:cubicBezTo>
                    <a:pt x="4001" y="6048"/>
                    <a:pt x="4715" y="6656"/>
                    <a:pt x="5477" y="7191"/>
                  </a:cubicBezTo>
                  <a:cubicBezTo>
                    <a:pt x="5703" y="7346"/>
                    <a:pt x="6203" y="7584"/>
                    <a:pt x="6644" y="7846"/>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483825" y="3511575"/>
              <a:ext cx="154525" cy="415550"/>
            </a:xfrm>
            <a:custGeom>
              <a:avLst/>
              <a:gdLst/>
              <a:ahLst/>
              <a:cxnLst/>
              <a:rect l="l" t="t" r="r" b="b"/>
              <a:pathLst>
                <a:path w="6181" h="16622" fill="none" extrusionOk="0">
                  <a:moveTo>
                    <a:pt x="3144" y="239"/>
                  </a:moveTo>
                  <a:cubicBezTo>
                    <a:pt x="2192" y="2310"/>
                    <a:pt x="1453" y="4168"/>
                    <a:pt x="1180" y="6466"/>
                  </a:cubicBezTo>
                  <a:cubicBezTo>
                    <a:pt x="799" y="9728"/>
                    <a:pt x="953" y="13002"/>
                    <a:pt x="72" y="16193"/>
                  </a:cubicBezTo>
                  <a:cubicBezTo>
                    <a:pt x="1" y="16443"/>
                    <a:pt x="287" y="16622"/>
                    <a:pt x="477" y="16419"/>
                  </a:cubicBezTo>
                  <a:cubicBezTo>
                    <a:pt x="4525" y="12014"/>
                    <a:pt x="6180" y="5787"/>
                    <a:pt x="4740"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359425" y="3254400"/>
              <a:ext cx="239625" cy="227125"/>
            </a:xfrm>
            <a:custGeom>
              <a:avLst/>
              <a:gdLst/>
              <a:ahLst/>
              <a:cxnLst/>
              <a:rect l="l" t="t" r="r" b="b"/>
              <a:pathLst>
                <a:path w="9585" h="9085" fill="none" extrusionOk="0">
                  <a:moveTo>
                    <a:pt x="9585" y="8823"/>
                  </a:moveTo>
                  <a:cubicBezTo>
                    <a:pt x="8751" y="4191"/>
                    <a:pt x="4274" y="1905"/>
                    <a:pt x="369" y="96"/>
                  </a:cubicBezTo>
                  <a:cubicBezTo>
                    <a:pt x="191" y="0"/>
                    <a:pt x="0" y="215"/>
                    <a:pt x="71" y="393"/>
                  </a:cubicBezTo>
                  <a:cubicBezTo>
                    <a:pt x="1107" y="2632"/>
                    <a:pt x="2488" y="4668"/>
                    <a:pt x="4227" y="6418"/>
                  </a:cubicBezTo>
                  <a:cubicBezTo>
                    <a:pt x="4977" y="7168"/>
                    <a:pt x="5786" y="7870"/>
                    <a:pt x="6644" y="8490"/>
                  </a:cubicBezTo>
                  <a:cubicBezTo>
                    <a:pt x="6941" y="8704"/>
                    <a:pt x="7275" y="8883"/>
                    <a:pt x="7584" y="9085"/>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333525" y="3541350"/>
              <a:ext cx="131875" cy="490550"/>
            </a:xfrm>
            <a:custGeom>
              <a:avLst/>
              <a:gdLst/>
              <a:ahLst/>
              <a:cxnLst/>
              <a:rect l="l" t="t" r="r" b="b"/>
              <a:pathLst>
                <a:path w="5275" h="19622" fill="none" extrusionOk="0">
                  <a:moveTo>
                    <a:pt x="2882" y="298"/>
                  </a:moveTo>
                  <a:cubicBezTo>
                    <a:pt x="1608" y="2727"/>
                    <a:pt x="834" y="5370"/>
                    <a:pt x="691" y="8132"/>
                  </a:cubicBezTo>
                  <a:cubicBezTo>
                    <a:pt x="512" y="11859"/>
                    <a:pt x="1393" y="15621"/>
                    <a:pt x="72" y="19229"/>
                  </a:cubicBezTo>
                  <a:cubicBezTo>
                    <a:pt x="0" y="19407"/>
                    <a:pt x="238" y="19622"/>
                    <a:pt x="393" y="19467"/>
                  </a:cubicBezTo>
                  <a:cubicBezTo>
                    <a:pt x="2882" y="17097"/>
                    <a:pt x="4275" y="13966"/>
                    <a:pt x="4763" y="10597"/>
                  </a:cubicBezTo>
                  <a:cubicBezTo>
                    <a:pt x="5227" y="7370"/>
                    <a:pt x="5275" y="3119"/>
                    <a:pt x="3917"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6143625" y="3223150"/>
              <a:ext cx="295000" cy="287850"/>
            </a:xfrm>
            <a:custGeom>
              <a:avLst/>
              <a:gdLst/>
              <a:ahLst/>
              <a:cxnLst/>
              <a:rect l="l" t="t" r="r" b="b"/>
              <a:pathLst>
                <a:path w="11800" h="11514" fill="none" extrusionOk="0">
                  <a:moveTo>
                    <a:pt x="11799" y="11168"/>
                  </a:moveTo>
                  <a:cubicBezTo>
                    <a:pt x="11597" y="8751"/>
                    <a:pt x="9549" y="6513"/>
                    <a:pt x="7941" y="4906"/>
                  </a:cubicBezTo>
                  <a:cubicBezTo>
                    <a:pt x="5786" y="2751"/>
                    <a:pt x="3191" y="1119"/>
                    <a:pt x="345" y="60"/>
                  </a:cubicBezTo>
                  <a:cubicBezTo>
                    <a:pt x="191" y="0"/>
                    <a:pt x="0" y="167"/>
                    <a:pt x="83" y="334"/>
                  </a:cubicBezTo>
                  <a:cubicBezTo>
                    <a:pt x="2465" y="4799"/>
                    <a:pt x="5810" y="8704"/>
                    <a:pt x="10013" y="11514"/>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198675" y="3577350"/>
              <a:ext cx="161050" cy="567350"/>
            </a:xfrm>
            <a:custGeom>
              <a:avLst/>
              <a:gdLst/>
              <a:ahLst/>
              <a:cxnLst/>
              <a:rect l="l" t="t" r="r" b="b"/>
              <a:pathLst>
                <a:path w="6442" h="22694" fill="none" extrusionOk="0">
                  <a:moveTo>
                    <a:pt x="1858" y="370"/>
                  </a:moveTo>
                  <a:cubicBezTo>
                    <a:pt x="1799" y="572"/>
                    <a:pt x="1715" y="810"/>
                    <a:pt x="1608" y="1108"/>
                  </a:cubicBezTo>
                  <a:cubicBezTo>
                    <a:pt x="1275" y="2060"/>
                    <a:pt x="965" y="3013"/>
                    <a:pt x="715" y="3989"/>
                  </a:cubicBezTo>
                  <a:cubicBezTo>
                    <a:pt x="251" y="5763"/>
                    <a:pt x="1" y="7561"/>
                    <a:pt x="13" y="9395"/>
                  </a:cubicBezTo>
                  <a:cubicBezTo>
                    <a:pt x="48" y="13729"/>
                    <a:pt x="1227" y="18003"/>
                    <a:pt x="239" y="22313"/>
                  </a:cubicBezTo>
                  <a:cubicBezTo>
                    <a:pt x="167" y="22575"/>
                    <a:pt x="560" y="22694"/>
                    <a:pt x="703" y="22503"/>
                  </a:cubicBezTo>
                  <a:cubicBezTo>
                    <a:pt x="5418" y="16026"/>
                    <a:pt x="6442" y="7323"/>
                    <a:pt x="3239"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810825" y="3257075"/>
              <a:ext cx="452175" cy="298275"/>
            </a:xfrm>
            <a:custGeom>
              <a:avLst/>
              <a:gdLst/>
              <a:ahLst/>
              <a:cxnLst/>
              <a:rect l="l" t="t" r="r" b="b"/>
              <a:pathLst>
                <a:path w="18087" h="11931" fill="none" extrusionOk="0">
                  <a:moveTo>
                    <a:pt x="18086" y="11562"/>
                  </a:moveTo>
                  <a:cubicBezTo>
                    <a:pt x="13574" y="5966"/>
                    <a:pt x="7418" y="1953"/>
                    <a:pt x="465" y="72"/>
                  </a:cubicBezTo>
                  <a:cubicBezTo>
                    <a:pt x="203" y="1"/>
                    <a:pt x="1" y="251"/>
                    <a:pt x="156" y="489"/>
                  </a:cubicBezTo>
                  <a:cubicBezTo>
                    <a:pt x="4001" y="6239"/>
                    <a:pt x="10562" y="8930"/>
                    <a:pt x="16515" y="1193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6048650" y="3619925"/>
              <a:ext cx="153325" cy="624200"/>
            </a:xfrm>
            <a:custGeom>
              <a:avLst/>
              <a:gdLst/>
              <a:ahLst/>
              <a:cxnLst/>
              <a:rect l="l" t="t" r="r" b="b"/>
              <a:pathLst>
                <a:path w="6133" h="24968" fill="none" extrusionOk="0">
                  <a:moveTo>
                    <a:pt x="1084" y="858"/>
                  </a:moveTo>
                  <a:cubicBezTo>
                    <a:pt x="1" y="3298"/>
                    <a:pt x="132" y="6168"/>
                    <a:pt x="561" y="8847"/>
                  </a:cubicBezTo>
                  <a:cubicBezTo>
                    <a:pt x="1001" y="11502"/>
                    <a:pt x="1537" y="14073"/>
                    <a:pt x="1453" y="16776"/>
                  </a:cubicBezTo>
                  <a:cubicBezTo>
                    <a:pt x="1370" y="19407"/>
                    <a:pt x="906" y="22003"/>
                    <a:pt x="453" y="24587"/>
                  </a:cubicBezTo>
                  <a:cubicBezTo>
                    <a:pt x="394" y="24920"/>
                    <a:pt x="846" y="24968"/>
                    <a:pt x="989" y="24718"/>
                  </a:cubicBezTo>
                  <a:cubicBezTo>
                    <a:pt x="5121" y="17193"/>
                    <a:pt x="6133" y="8180"/>
                    <a:pt x="3561"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629275" y="3308275"/>
              <a:ext cx="499475" cy="284875"/>
            </a:xfrm>
            <a:custGeom>
              <a:avLst/>
              <a:gdLst/>
              <a:ahLst/>
              <a:cxnLst/>
              <a:rect l="l" t="t" r="r" b="b"/>
              <a:pathLst>
                <a:path w="19979" h="11395" fill="none" extrusionOk="0">
                  <a:moveTo>
                    <a:pt x="19979" y="11109"/>
                  </a:moveTo>
                  <a:cubicBezTo>
                    <a:pt x="19931" y="11061"/>
                    <a:pt x="19895" y="11026"/>
                    <a:pt x="19848" y="10978"/>
                  </a:cubicBezTo>
                  <a:cubicBezTo>
                    <a:pt x="19848" y="10966"/>
                    <a:pt x="19836" y="10954"/>
                    <a:pt x="19824" y="10954"/>
                  </a:cubicBezTo>
                  <a:cubicBezTo>
                    <a:pt x="14621" y="5477"/>
                    <a:pt x="7441" y="2691"/>
                    <a:pt x="500" y="96"/>
                  </a:cubicBezTo>
                  <a:cubicBezTo>
                    <a:pt x="274" y="0"/>
                    <a:pt x="0" y="298"/>
                    <a:pt x="191" y="501"/>
                  </a:cubicBezTo>
                  <a:cubicBezTo>
                    <a:pt x="5405" y="5823"/>
                    <a:pt x="11918" y="9645"/>
                    <a:pt x="19157" y="11395"/>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752500" y="3750300"/>
              <a:ext cx="142900" cy="613475"/>
            </a:xfrm>
            <a:custGeom>
              <a:avLst/>
              <a:gdLst/>
              <a:ahLst/>
              <a:cxnLst/>
              <a:rect l="l" t="t" r="r" b="b"/>
              <a:pathLst>
                <a:path w="5716" h="24539" fill="none" extrusionOk="0">
                  <a:moveTo>
                    <a:pt x="1274" y="810"/>
                  </a:moveTo>
                  <a:cubicBezTo>
                    <a:pt x="0" y="3679"/>
                    <a:pt x="500" y="7549"/>
                    <a:pt x="655" y="10513"/>
                  </a:cubicBezTo>
                  <a:cubicBezTo>
                    <a:pt x="917" y="15145"/>
                    <a:pt x="1691" y="19729"/>
                    <a:pt x="2917" y="24217"/>
                  </a:cubicBezTo>
                  <a:cubicBezTo>
                    <a:pt x="2977" y="24432"/>
                    <a:pt x="3322" y="24539"/>
                    <a:pt x="3417" y="24265"/>
                  </a:cubicBezTo>
                  <a:cubicBezTo>
                    <a:pt x="4989" y="19776"/>
                    <a:pt x="5715" y="15050"/>
                    <a:pt x="5465" y="10287"/>
                  </a:cubicBezTo>
                  <a:cubicBezTo>
                    <a:pt x="5334" y="7751"/>
                    <a:pt x="4953" y="5227"/>
                    <a:pt x="4263" y="2774"/>
                  </a:cubicBezTo>
                  <a:cubicBezTo>
                    <a:pt x="3977" y="1739"/>
                    <a:pt x="3655" y="715"/>
                    <a:pt x="2917"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326250" y="3602950"/>
              <a:ext cx="493525" cy="139925"/>
            </a:xfrm>
            <a:custGeom>
              <a:avLst/>
              <a:gdLst/>
              <a:ahLst/>
              <a:cxnLst/>
              <a:rect l="l" t="t" r="r" b="b"/>
              <a:pathLst>
                <a:path w="19741" h="5597" fill="none" extrusionOk="0">
                  <a:moveTo>
                    <a:pt x="19741" y="4561"/>
                  </a:moveTo>
                  <a:cubicBezTo>
                    <a:pt x="19289" y="3965"/>
                    <a:pt x="18538" y="3442"/>
                    <a:pt x="18098" y="3108"/>
                  </a:cubicBezTo>
                  <a:cubicBezTo>
                    <a:pt x="16800" y="2156"/>
                    <a:pt x="15288" y="1548"/>
                    <a:pt x="13740" y="1132"/>
                  </a:cubicBezTo>
                  <a:cubicBezTo>
                    <a:pt x="9454" y="1"/>
                    <a:pt x="4811" y="167"/>
                    <a:pt x="417" y="239"/>
                  </a:cubicBezTo>
                  <a:cubicBezTo>
                    <a:pt x="215" y="239"/>
                    <a:pt x="0" y="536"/>
                    <a:pt x="250" y="679"/>
                  </a:cubicBezTo>
                  <a:cubicBezTo>
                    <a:pt x="5751" y="3799"/>
                    <a:pt x="12085" y="5597"/>
                    <a:pt x="18431" y="5335"/>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915025" y="3674975"/>
              <a:ext cx="132775" cy="627500"/>
            </a:xfrm>
            <a:custGeom>
              <a:avLst/>
              <a:gdLst/>
              <a:ahLst/>
              <a:cxnLst/>
              <a:rect l="l" t="t" r="r" b="b"/>
              <a:pathLst>
                <a:path w="5311" h="25100" fill="none" extrusionOk="0">
                  <a:moveTo>
                    <a:pt x="1774" y="477"/>
                  </a:moveTo>
                  <a:cubicBezTo>
                    <a:pt x="441" y="3870"/>
                    <a:pt x="0" y="7478"/>
                    <a:pt x="488" y="11121"/>
                  </a:cubicBezTo>
                  <a:cubicBezTo>
                    <a:pt x="762" y="13193"/>
                    <a:pt x="1250" y="15253"/>
                    <a:pt x="1441" y="17348"/>
                  </a:cubicBezTo>
                  <a:cubicBezTo>
                    <a:pt x="1667" y="19825"/>
                    <a:pt x="1512" y="22301"/>
                    <a:pt x="1060" y="24742"/>
                  </a:cubicBezTo>
                  <a:cubicBezTo>
                    <a:pt x="1012" y="25016"/>
                    <a:pt x="1417" y="25099"/>
                    <a:pt x="1512" y="24849"/>
                  </a:cubicBezTo>
                  <a:cubicBezTo>
                    <a:pt x="4715" y="16979"/>
                    <a:pt x="5310" y="8169"/>
                    <a:pt x="2953"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8575" y="3455625"/>
              <a:ext cx="537300" cy="202725"/>
            </a:xfrm>
            <a:custGeom>
              <a:avLst/>
              <a:gdLst/>
              <a:ahLst/>
              <a:cxnLst/>
              <a:rect l="l" t="t" r="r" b="b"/>
              <a:pathLst>
                <a:path w="21492" h="8109" fill="none" extrusionOk="0">
                  <a:moveTo>
                    <a:pt x="21492" y="7334"/>
                  </a:moveTo>
                  <a:cubicBezTo>
                    <a:pt x="21158" y="6251"/>
                    <a:pt x="20099" y="5477"/>
                    <a:pt x="19182" y="4810"/>
                  </a:cubicBezTo>
                  <a:cubicBezTo>
                    <a:pt x="17598" y="3631"/>
                    <a:pt x="15801" y="2750"/>
                    <a:pt x="13943" y="2084"/>
                  </a:cubicBezTo>
                  <a:cubicBezTo>
                    <a:pt x="9597" y="536"/>
                    <a:pt x="4954" y="274"/>
                    <a:pt x="394" y="12"/>
                  </a:cubicBezTo>
                  <a:cubicBezTo>
                    <a:pt x="168" y="0"/>
                    <a:pt x="1" y="310"/>
                    <a:pt x="215" y="453"/>
                  </a:cubicBezTo>
                  <a:cubicBezTo>
                    <a:pt x="6133" y="4191"/>
                    <a:pt x="12800" y="6989"/>
                    <a:pt x="19730" y="8108"/>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564675" y="3828575"/>
              <a:ext cx="167900" cy="669150"/>
            </a:xfrm>
            <a:custGeom>
              <a:avLst/>
              <a:gdLst/>
              <a:ahLst/>
              <a:cxnLst/>
              <a:rect l="l" t="t" r="r" b="b"/>
              <a:pathLst>
                <a:path w="6716" h="26766" fill="none" extrusionOk="0">
                  <a:moveTo>
                    <a:pt x="3191" y="989"/>
                  </a:moveTo>
                  <a:cubicBezTo>
                    <a:pt x="0" y="8978"/>
                    <a:pt x="2894" y="17991"/>
                    <a:pt x="1739" y="26349"/>
                  </a:cubicBezTo>
                  <a:cubicBezTo>
                    <a:pt x="1715" y="26587"/>
                    <a:pt x="2072" y="26766"/>
                    <a:pt x="2203" y="26540"/>
                  </a:cubicBezTo>
                  <a:cubicBezTo>
                    <a:pt x="6715" y="18586"/>
                    <a:pt x="6489" y="8740"/>
                    <a:pt x="4763"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178325" y="3729450"/>
              <a:ext cx="501850" cy="142600"/>
            </a:xfrm>
            <a:custGeom>
              <a:avLst/>
              <a:gdLst/>
              <a:ahLst/>
              <a:cxnLst/>
              <a:rect l="l" t="t" r="r" b="b"/>
              <a:pathLst>
                <a:path w="20074" h="5704" fill="none" extrusionOk="0">
                  <a:moveTo>
                    <a:pt x="20074" y="2846"/>
                  </a:moveTo>
                  <a:cubicBezTo>
                    <a:pt x="18050" y="644"/>
                    <a:pt x="15181" y="1"/>
                    <a:pt x="12275" y="37"/>
                  </a:cubicBezTo>
                  <a:cubicBezTo>
                    <a:pt x="8275" y="96"/>
                    <a:pt x="4239" y="763"/>
                    <a:pt x="262" y="1180"/>
                  </a:cubicBezTo>
                  <a:cubicBezTo>
                    <a:pt x="48" y="1203"/>
                    <a:pt x="0" y="1561"/>
                    <a:pt x="214" y="1632"/>
                  </a:cubicBezTo>
                  <a:cubicBezTo>
                    <a:pt x="6322" y="3549"/>
                    <a:pt x="13204" y="5704"/>
                    <a:pt x="19467" y="3239"/>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441450" y="3925025"/>
              <a:ext cx="166700" cy="621225"/>
            </a:xfrm>
            <a:custGeom>
              <a:avLst/>
              <a:gdLst/>
              <a:ahLst/>
              <a:cxnLst/>
              <a:rect l="l" t="t" r="r" b="b"/>
              <a:pathLst>
                <a:path w="6668" h="24849" fill="none" extrusionOk="0">
                  <a:moveTo>
                    <a:pt x="2834" y="929"/>
                  </a:moveTo>
                  <a:cubicBezTo>
                    <a:pt x="1608" y="4132"/>
                    <a:pt x="2381" y="7965"/>
                    <a:pt x="2239" y="11287"/>
                  </a:cubicBezTo>
                  <a:cubicBezTo>
                    <a:pt x="2060" y="15716"/>
                    <a:pt x="1322" y="20098"/>
                    <a:pt x="84" y="24348"/>
                  </a:cubicBezTo>
                  <a:cubicBezTo>
                    <a:pt x="0" y="24670"/>
                    <a:pt x="429" y="24848"/>
                    <a:pt x="572" y="24539"/>
                  </a:cubicBezTo>
                  <a:cubicBezTo>
                    <a:pt x="4191" y="17181"/>
                    <a:pt x="6668" y="8073"/>
                    <a:pt x="4001"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077700" y="3817275"/>
              <a:ext cx="449800" cy="165800"/>
            </a:xfrm>
            <a:custGeom>
              <a:avLst/>
              <a:gdLst/>
              <a:ahLst/>
              <a:cxnLst/>
              <a:rect l="l" t="t" r="r" b="b"/>
              <a:pathLst>
                <a:path w="17992" h="6632" fill="none" extrusionOk="0">
                  <a:moveTo>
                    <a:pt x="17991" y="3762"/>
                  </a:moveTo>
                  <a:cubicBezTo>
                    <a:pt x="12967" y="0"/>
                    <a:pt x="5597" y="3322"/>
                    <a:pt x="286" y="4786"/>
                  </a:cubicBezTo>
                  <a:cubicBezTo>
                    <a:pt x="84" y="4834"/>
                    <a:pt x="1" y="5156"/>
                    <a:pt x="239" y="5239"/>
                  </a:cubicBezTo>
                  <a:cubicBezTo>
                    <a:pt x="2989" y="6168"/>
                    <a:pt x="5835" y="6632"/>
                    <a:pt x="8740" y="6549"/>
                  </a:cubicBezTo>
                  <a:cubicBezTo>
                    <a:pt x="10252" y="6513"/>
                    <a:pt x="11764" y="6322"/>
                    <a:pt x="13240" y="5977"/>
                  </a:cubicBezTo>
                  <a:cubicBezTo>
                    <a:pt x="14455" y="5703"/>
                    <a:pt x="15610" y="5215"/>
                    <a:pt x="16777" y="481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4992575" y="3975325"/>
              <a:ext cx="462000" cy="589075"/>
            </a:xfrm>
            <a:custGeom>
              <a:avLst/>
              <a:gdLst/>
              <a:ahLst/>
              <a:cxnLst/>
              <a:rect l="l" t="t" r="r" b="b"/>
              <a:pathLst>
                <a:path w="18480" h="23563" fill="none" extrusionOk="0">
                  <a:moveTo>
                    <a:pt x="17908" y="393"/>
                  </a:moveTo>
                  <a:cubicBezTo>
                    <a:pt x="14836" y="0"/>
                    <a:pt x="11716" y="346"/>
                    <a:pt x="8799" y="1393"/>
                  </a:cubicBezTo>
                  <a:cubicBezTo>
                    <a:pt x="7442" y="1870"/>
                    <a:pt x="6120" y="2513"/>
                    <a:pt x="4906" y="3286"/>
                  </a:cubicBezTo>
                  <a:cubicBezTo>
                    <a:pt x="3370" y="4263"/>
                    <a:pt x="2048" y="5561"/>
                    <a:pt x="286" y="6096"/>
                  </a:cubicBezTo>
                  <a:cubicBezTo>
                    <a:pt x="1" y="6192"/>
                    <a:pt x="179" y="6573"/>
                    <a:pt x="417" y="6561"/>
                  </a:cubicBezTo>
                  <a:cubicBezTo>
                    <a:pt x="6073" y="6382"/>
                    <a:pt x="12288" y="4799"/>
                    <a:pt x="16931" y="1381"/>
                  </a:cubicBezTo>
                  <a:cubicBezTo>
                    <a:pt x="12490" y="7787"/>
                    <a:pt x="13443" y="16205"/>
                    <a:pt x="10157" y="23122"/>
                  </a:cubicBezTo>
                  <a:cubicBezTo>
                    <a:pt x="10026" y="23372"/>
                    <a:pt x="10407" y="23563"/>
                    <a:pt x="10561" y="23360"/>
                  </a:cubicBezTo>
                  <a:cubicBezTo>
                    <a:pt x="15407" y="17062"/>
                    <a:pt x="18479" y="9001"/>
                    <a:pt x="18217" y="989"/>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946725" y="4058075"/>
              <a:ext cx="418550" cy="483400"/>
            </a:xfrm>
            <a:custGeom>
              <a:avLst/>
              <a:gdLst/>
              <a:ahLst/>
              <a:cxnLst/>
              <a:rect l="l" t="t" r="r" b="b"/>
              <a:pathLst>
                <a:path w="16742" h="19336" fill="none" extrusionOk="0">
                  <a:moveTo>
                    <a:pt x="16741" y="167"/>
                  </a:moveTo>
                  <a:cubicBezTo>
                    <a:pt x="16694" y="60"/>
                    <a:pt x="16574" y="0"/>
                    <a:pt x="16444" y="48"/>
                  </a:cubicBezTo>
                  <a:cubicBezTo>
                    <a:pt x="12729" y="1524"/>
                    <a:pt x="9490" y="4108"/>
                    <a:pt x="7228" y="7406"/>
                  </a:cubicBezTo>
                  <a:cubicBezTo>
                    <a:pt x="4680" y="11121"/>
                    <a:pt x="3263" y="15502"/>
                    <a:pt x="168" y="18848"/>
                  </a:cubicBezTo>
                  <a:cubicBezTo>
                    <a:pt x="1" y="19038"/>
                    <a:pt x="263" y="19336"/>
                    <a:pt x="477" y="19229"/>
                  </a:cubicBezTo>
                  <a:cubicBezTo>
                    <a:pt x="7871" y="15526"/>
                    <a:pt x="14277" y="8787"/>
                    <a:pt x="16705" y="762"/>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308675" y="3436850"/>
              <a:ext cx="1739825" cy="694475"/>
            </a:xfrm>
            <a:custGeom>
              <a:avLst/>
              <a:gdLst/>
              <a:ahLst/>
              <a:cxnLst/>
              <a:rect l="l" t="t" r="r" b="b"/>
              <a:pathLst>
                <a:path w="69593" h="27779" fill="none" extrusionOk="0">
                  <a:moveTo>
                    <a:pt x="57187" y="2323"/>
                  </a:moveTo>
                  <a:cubicBezTo>
                    <a:pt x="58234" y="2216"/>
                    <a:pt x="59294" y="2108"/>
                    <a:pt x="60342" y="2025"/>
                  </a:cubicBezTo>
                  <a:cubicBezTo>
                    <a:pt x="63140" y="1799"/>
                    <a:pt x="66093" y="1954"/>
                    <a:pt x="68843" y="1406"/>
                  </a:cubicBezTo>
                  <a:cubicBezTo>
                    <a:pt x="69533" y="1275"/>
                    <a:pt x="69593" y="120"/>
                    <a:pt x="68819" y="108"/>
                  </a:cubicBezTo>
                  <a:cubicBezTo>
                    <a:pt x="63771" y="1"/>
                    <a:pt x="58556" y="608"/>
                    <a:pt x="53567" y="1251"/>
                  </a:cubicBezTo>
                  <a:cubicBezTo>
                    <a:pt x="48233" y="1942"/>
                    <a:pt x="42923" y="2978"/>
                    <a:pt x="37744" y="4430"/>
                  </a:cubicBezTo>
                  <a:cubicBezTo>
                    <a:pt x="28445" y="7038"/>
                    <a:pt x="19622" y="10990"/>
                    <a:pt x="11776" y="16646"/>
                  </a:cubicBezTo>
                  <a:cubicBezTo>
                    <a:pt x="7454" y="19765"/>
                    <a:pt x="3513" y="23516"/>
                    <a:pt x="72" y="27588"/>
                  </a:cubicBezTo>
                  <a:cubicBezTo>
                    <a:pt x="1" y="27671"/>
                    <a:pt x="144" y="27778"/>
                    <a:pt x="215" y="27695"/>
                  </a:cubicBezTo>
                  <a:cubicBezTo>
                    <a:pt x="13515" y="13336"/>
                    <a:pt x="32660" y="5728"/>
                    <a:pt x="51722" y="2989"/>
                  </a:cubicBezTo>
                  <a:cubicBezTo>
                    <a:pt x="53531" y="2727"/>
                    <a:pt x="55365" y="2501"/>
                    <a:pt x="57187" y="2323"/>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719994"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4"/>
          <p:cNvSpPr/>
          <p:nvPr/>
        </p:nvSpPr>
        <p:spPr>
          <a:xfrm>
            <a:off x="-14584" y="-12659"/>
            <a:ext cx="1761275" cy="1515075"/>
          </a:xfrm>
          <a:custGeom>
            <a:avLst/>
            <a:gdLst/>
            <a:ahLst/>
            <a:cxnLst/>
            <a:rect l="l" t="t" r="r" b="b"/>
            <a:pathLst>
              <a:path w="70451" h="60603" extrusionOk="0">
                <a:moveTo>
                  <a:pt x="227" y="0"/>
                </a:moveTo>
                <a:lnTo>
                  <a:pt x="1" y="60222"/>
                </a:lnTo>
                <a:cubicBezTo>
                  <a:pt x="592" y="60484"/>
                  <a:pt x="1209" y="60603"/>
                  <a:pt x="1830" y="60603"/>
                </a:cubicBezTo>
                <a:cubicBezTo>
                  <a:pt x="3974" y="60603"/>
                  <a:pt x="6155" y="59182"/>
                  <a:pt x="7383" y="57317"/>
                </a:cubicBezTo>
                <a:cubicBezTo>
                  <a:pt x="8966" y="54912"/>
                  <a:pt x="9407" y="51959"/>
                  <a:pt x="10026" y="49149"/>
                </a:cubicBezTo>
                <a:cubicBezTo>
                  <a:pt x="10645" y="46339"/>
                  <a:pt x="11597" y="43398"/>
                  <a:pt x="13836" y="41588"/>
                </a:cubicBezTo>
                <a:cubicBezTo>
                  <a:pt x="18253" y="38040"/>
                  <a:pt x="25694" y="40350"/>
                  <a:pt x="29671" y="36314"/>
                </a:cubicBezTo>
                <a:cubicBezTo>
                  <a:pt x="32148" y="33802"/>
                  <a:pt x="32219" y="29837"/>
                  <a:pt x="33684" y="26634"/>
                </a:cubicBezTo>
                <a:cubicBezTo>
                  <a:pt x="35898" y="21753"/>
                  <a:pt x="41173" y="19026"/>
                  <a:pt x="46316" y="17526"/>
                </a:cubicBezTo>
                <a:cubicBezTo>
                  <a:pt x="51460" y="16026"/>
                  <a:pt x="56913" y="15347"/>
                  <a:pt x="61663" y="12883"/>
                </a:cubicBezTo>
                <a:cubicBezTo>
                  <a:pt x="66414" y="10406"/>
                  <a:pt x="70450" y="5394"/>
                  <a:pt x="69593" y="107"/>
                </a:cubicBezTo>
                <a:lnTo>
                  <a:pt x="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2229200" y="4738475"/>
            <a:ext cx="3757050" cy="405017"/>
          </a:xfrm>
          <a:custGeom>
            <a:avLst/>
            <a:gdLst/>
            <a:ahLst/>
            <a:cxnLst/>
            <a:rect l="l" t="t" r="r" b="b"/>
            <a:pathLst>
              <a:path w="150282" h="20033" extrusionOk="0">
                <a:moveTo>
                  <a:pt x="87729" y="1"/>
                </a:moveTo>
                <a:cubicBezTo>
                  <a:pt x="85035" y="1"/>
                  <a:pt x="82303" y="470"/>
                  <a:pt x="79701" y="1173"/>
                </a:cubicBezTo>
                <a:cubicBezTo>
                  <a:pt x="74724" y="2518"/>
                  <a:pt x="69974" y="4650"/>
                  <a:pt x="64973" y="5876"/>
                </a:cubicBezTo>
                <a:cubicBezTo>
                  <a:pt x="61716" y="6664"/>
                  <a:pt x="58366" y="7070"/>
                  <a:pt x="55013" y="7070"/>
                </a:cubicBezTo>
                <a:cubicBezTo>
                  <a:pt x="53855" y="7070"/>
                  <a:pt x="52697" y="7021"/>
                  <a:pt x="51543" y="6924"/>
                </a:cubicBezTo>
                <a:cubicBezTo>
                  <a:pt x="45030" y="6388"/>
                  <a:pt x="38732" y="4340"/>
                  <a:pt x="32278" y="3257"/>
                </a:cubicBezTo>
                <a:cubicBezTo>
                  <a:pt x="29894" y="2856"/>
                  <a:pt x="27438" y="2601"/>
                  <a:pt x="25000" y="2601"/>
                </a:cubicBezTo>
                <a:cubicBezTo>
                  <a:pt x="20839" y="2601"/>
                  <a:pt x="16734" y="3346"/>
                  <a:pt x="13145" y="5388"/>
                </a:cubicBezTo>
                <a:cubicBezTo>
                  <a:pt x="8442" y="8067"/>
                  <a:pt x="5168" y="12651"/>
                  <a:pt x="2060" y="17092"/>
                </a:cubicBezTo>
                <a:cubicBezTo>
                  <a:pt x="1370" y="18068"/>
                  <a:pt x="691" y="19044"/>
                  <a:pt x="1" y="20032"/>
                </a:cubicBezTo>
                <a:lnTo>
                  <a:pt x="150281" y="19580"/>
                </a:lnTo>
                <a:cubicBezTo>
                  <a:pt x="147090" y="14925"/>
                  <a:pt x="141875" y="11341"/>
                  <a:pt x="136399" y="9936"/>
                </a:cubicBezTo>
                <a:cubicBezTo>
                  <a:pt x="133248" y="9135"/>
                  <a:pt x="130003" y="8826"/>
                  <a:pt x="126746" y="8826"/>
                </a:cubicBezTo>
                <a:cubicBezTo>
                  <a:pt x="124340" y="8826"/>
                  <a:pt x="121927" y="8994"/>
                  <a:pt x="119539" y="9257"/>
                </a:cubicBezTo>
                <a:cubicBezTo>
                  <a:pt x="117297" y="9504"/>
                  <a:pt x="115014" y="9830"/>
                  <a:pt x="112765" y="9830"/>
                </a:cubicBezTo>
                <a:cubicBezTo>
                  <a:pt x="111216" y="9830"/>
                  <a:pt x="109683" y="9675"/>
                  <a:pt x="108193" y="9234"/>
                </a:cubicBezTo>
                <a:cubicBezTo>
                  <a:pt x="103228" y="7757"/>
                  <a:pt x="99644" y="3388"/>
                  <a:pt x="94881" y="1352"/>
                </a:cubicBezTo>
                <a:cubicBezTo>
                  <a:pt x="92614" y="391"/>
                  <a:pt x="90187" y="1"/>
                  <a:pt x="87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8466525" y="2554450"/>
            <a:ext cx="677475" cy="2589050"/>
          </a:xfrm>
          <a:custGeom>
            <a:avLst/>
            <a:gdLst/>
            <a:ahLst/>
            <a:cxnLst/>
            <a:rect l="l" t="t" r="r" b="b"/>
            <a:pathLst>
              <a:path w="27099" h="103562" extrusionOk="0">
                <a:moveTo>
                  <a:pt x="27099" y="1"/>
                </a:moveTo>
                <a:cubicBezTo>
                  <a:pt x="21753" y="1775"/>
                  <a:pt x="18860" y="7811"/>
                  <a:pt x="18669" y="13443"/>
                </a:cubicBezTo>
                <a:cubicBezTo>
                  <a:pt x="18479" y="19074"/>
                  <a:pt x="20336" y="24539"/>
                  <a:pt x="21551" y="30040"/>
                </a:cubicBezTo>
                <a:cubicBezTo>
                  <a:pt x="22765" y="35541"/>
                  <a:pt x="23277" y="41601"/>
                  <a:pt x="20586" y="46542"/>
                </a:cubicBezTo>
                <a:cubicBezTo>
                  <a:pt x="19003" y="49471"/>
                  <a:pt x="16431" y="51757"/>
                  <a:pt x="14740" y="54626"/>
                </a:cubicBezTo>
                <a:cubicBezTo>
                  <a:pt x="12526" y="58377"/>
                  <a:pt x="11978" y="63068"/>
                  <a:pt x="13276" y="67223"/>
                </a:cubicBezTo>
                <a:cubicBezTo>
                  <a:pt x="14312" y="70581"/>
                  <a:pt x="16514" y="73843"/>
                  <a:pt x="15860" y="77296"/>
                </a:cubicBezTo>
                <a:cubicBezTo>
                  <a:pt x="15062" y="81558"/>
                  <a:pt x="10490" y="83749"/>
                  <a:pt x="7227" y="86595"/>
                </a:cubicBezTo>
                <a:cubicBezTo>
                  <a:pt x="2465" y="90714"/>
                  <a:pt x="0" y="97334"/>
                  <a:pt x="893" y="103561"/>
                </a:cubicBezTo>
                <a:lnTo>
                  <a:pt x="27099" y="103561"/>
                </a:lnTo>
                <a:lnTo>
                  <a:pt x="27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4"/>
          <p:cNvGrpSpPr/>
          <p:nvPr/>
        </p:nvGrpSpPr>
        <p:grpSpPr>
          <a:xfrm rot="10800000">
            <a:off x="7397325" y="8650"/>
            <a:ext cx="1746675" cy="1445450"/>
            <a:chOff x="763475" y="1235400"/>
            <a:chExt cx="1746675" cy="1445450"/>
          </a:xfrm>
        </p:grpSpPr>
        <p:sp>
          <p:nvSpPr>
            <p:cNvPr id="117" name="Google Shape;117;p4"/>
            <p:cNvSpPr/>
            <p:nvPr/>
          </p:nvSpPr>
          <p:spPr>
            <a:xfrm>
              <a:off x="763475" y="1380350"/>
              <a:ext cx="1746675" cy="1183800"/>
            </a:xfrm>
            <a:custGeom>
              <a:avLst/>
              <a:gdLst/>
              <a:ahLst/>
              <a:cxnLst/>
              <a:rect l="l" t="t" r="r" b="b"/>
              <a:pathLst>
                <a:path w="69867" h="47352" fill="none" extrusionOk="0">
                  <a:moveTo>
                    <a:pt x="1" y="47352"/>
                  </a:moveTo>
                  <a:cubicBezTo>
                    <a:pt x="9299" y="39553"/>
                    <a:pt x="18205" y="31005"/>
                    <a:pt x="26944" y="22599"/>
                  </a:cubicBezTo>
                  <a:cubicBezTo>
                    <a:pt x="29159" y="20468"/>
                    <a:pt x="31374" y="18336"/>
                    <a:pt x="33421" y="16039"/>
                  </a:cubicBezTo>
                  <a:cubicBezTo>
                    <a:pt x="35112" y="14145"/>
                    <a:pt x="36684" y="12133"/>
                    <a:pt x="38493" y="10359"/>
                  </a:cubicBezTo>
                  <a:cubicBezTo>
                    <a:pt x="46566" y="2465"/>
                    <a:pt x="58591" y="1"/>
                    <a:pt x="69866" y="382"/>
                  </a:cubicBezTo>
                  <a:lnTo>
                    <a:pt x="67378" y="5871"/>
                  </a:lnTo>
                  <a:cubicBezTo>
                    <a:pt x="66021" y="8859"/>
                    <a:pt x="64485" y="12050"/>
                    <a:pt x="61592" y="13586"/>
                  </a:cubicBezTo>
                  <a:cubicBezTo>
                    <a:pt x="59127" y="14896"/>
                    <a:pt x="56115" y="14753"/>
                    <a:pt x="53531" y="15812"/>
                  </a:cubicBezTo>
                  <a:cubicBezTo>
                    <a:pt x="51174" y="16789"/>
                    <a:pt x="49257" y="18729"/>
                    <a:pt x="46792" y="19337"/>
                  </a:cubicBezTo>
                  <a:cubicBezTo>
                    <a:pt x="44447" y="19920"/>
                    <a:pt x="42006" y="19206"/>
                    <a:pt x="39601" y="19003"/>
                  </a:cubicBezTo>
                  <a:cubicBezTo>
                    <a:pt x="35243" y="18634"/>
                    <a:pt x="30076" y="20170"/>
                    <a:pt x="26956" y="22587"/>
                  </a:cubicBezTo>
                </a:path>
              </a:pathLst>
            </a:custGeom>
            <a:solidFill>
              <a:schemeClr val="dk1"/>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1291525" y="1235400"/>
              <a:ext cx="332500" cy="849825"/>
            </a:xfrm>
            <a:custGeom>
              <a:avLst/>
              <a:gdLst/>
              <a:ahLst/>
              <a:cxnLst/>
              <a:rect l="l" t="t" r="r" b="b"/>
              <a:pathLst>
                <a:path w="13300" h="33993" fill="none" extrusionOk="0">
                  <a:moveTo>
                    <a:pt x="1798" y="32266"/>
                  </a:moveTo>
                  <a:cubicBezTo>
                    <a:pt x="4572" y="29135"/>
                    <a:pt x="7418" y="26075"/>
                    <a:pt x="9561" y="22479"/>
                  </a:cubicBezTo>
                  <a:cubicBezTo>
                    <a:pt x="11704" y="18884"/>
                    <a:pt x="13216" y="14812"/>
                    <a:pt x="13276" y="10633"/>
                  </a:cubicBezTo>
                  <a:cubicBezTo>
                    <a:pt x="13300" y="8823"/>
                    <a:pt x="13038" y="6978"/>
                    <a:pt x="12157" y="5394"/>
                  </a:cubicBezTo>
                  <a:cubicBezTo>
                    <a:pt x="11109" y="3489"/>
                    <a:pt x="9228" y="2060"/>
                    <a:pt x="8537" y="1"/>
                  </a:cubicBezTo>
                  <a:cubicBezTo>
                    <a:pt x="7084" y="5906"/>
                    <a:pt x="5382" y="11740"/>
                    <a:pt x="3429" y="17491"/>
                  </a:cubicBezTo>
                  <a:cubicBezTo>
                    <a:pt x="2715" y="19634"/>
                    <a:pt x="1953" y="21789"/>
                    <a:pt x="1715" y="24039"/>
                  </a:cubicBezTo>
                  <a:cubicBezTo>
                    <a:pt x="1596" y="25230"/>
                    <a:pt x="1631" y="26432"/>
                    <a:pt x="1524" y="27623"/>
                  </a:cubicBezTo>
                  <a:cubicBezTo>
                    <a:pt x="1322" y="29826"/>
                    <a:pt x="655" y="31873"/>
                    <a:pt x="0" y="33993"/>
                  </a:cubicBezTo>
                </a:path>
              </a:pathLst>
            </a:custGeom>
            <a:solidFill>
              <a:schemeClr val="dk1"/>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1062325" y="1386025"/>
              <a:ext cx="233675" cy="819175"/>
            </a:xfrm>
            <a:custGeom>
              <a:avLst/>
              <a:gdLst/>
              <a:ahLst/>
              <a:cxnLst/>
              <a:rect l="l" t="t" r="r" b="b"/>
              <a:pathLst>
                <a:path w="9347" h="32767" fill="none" extrusionOk="0">
                  <a:moveTo>
                    <a:pt x="8359" y="22265"/>
                  </a:moveTo>
                  <a:cubicBezTo>
                    <a:pt x="9037" y="18895"/>
                    <a:pt x="9347" y="15407"/>
                    <a:pt x="8668" y="12037"/>
                  </a:cubicBezTo>
                  <a:cubicBezTo>
                    <a:pt x="7799" y="7775"/>
                    <a:pt x="5394" y="4001"/>
                    <a:pt x="3025" y="333"/>
                  </a:cubicBezTo>
                  <a:cubicBezTo>
                    <a:pt x="2929" y="179"/>
                    <a:pt x="2751" y="0"/>
                    <a:pt x="2584" y="83"/>
                  </a:cubicBezTo>
                  <a:cubicBezTo>
                    <a:pt x="2513" y="131"/>
                    <a:pt x="2465" y="214"/>
                    <a:pt x="2429" y="286"/>
                  </a:cubicBezTo>
                  <a:cubicBezTo>
                    <a:pt x="393" y="5072"/>
                    <a:pt x="0" y="10775"/>
                    <a:pt x="2417" y="15371"/>
                  </a:cubicBezTo>
                  <a:cubicBezTo>
                    <a:pt x="3060" y="16585"/>
                    <a:pt x="3882" y="17728"/>
                    <a:pt x="4263" y="19038"/>
                  </a:cubicBezTo>
                  <a:cubicBezTo>
                    <a:pt x="4775" y="20848"/>
                    <a:pt x="4394" y="22765"/>
                    <a:pt x="4049" y="24598"/>
                  </a:cubicBezTo>
                  <a:cubicBezTo>
                    <a:pt x="3584" y="27051"/>
                    <a:pt x="2882" y="30420"/>
                    <a:pt x="4072" y="32766"/>
                  </a:cubicBezTo>
                  <a:cubicBezTo>
                    <a:pt x="4775" y="32242"/>
                    <a:pt x="6311" y="29051"/>
                    <a:pt x="6763" y="27896"/>
                  </a:cubicBezTo>
                  <a:cubicBezTo>
                    <a:pt x="7454" y="26075"/>
                    <a:pt x="7966" y="24182"/>
                    <a:pt x="8347" y="22265"/>
                  </a:cubicBezTo>
                  <a:close/>
                </a:path>
              </a:pathLst>
            </a:custGeom>
            <a:solidFill>
              <a:schemeClr val="dk1"/>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17650" y="1647650"/>
              <a:ext cx="250350" cy="842400"/>
            </a:xfrm>
            <a:custGeom>
              <a:avLst/>
              <a:gdLst/>
              <a:ahLst/>
              <a:cxnLst/>
              <a:rect l="l" t="t" r="r" b="b"/>
              <a:pathLst>
                <a:path w="10014" h="33696" fill="none" extrusionOk="0">
                  <a:moveTo>
                    <a:pt x="4453" y="30945"/>
                  </a:moveTo>
                  <a:cubicBezTo>
                    <a:pt x="6108" y="28611"/>
                    <a:pt x="8240" y="25956"/>
                    <a:pt x="8549" y="23123"/>
                  </a:cubicBezTo>
                  <a:cubicBezTo>
                    <a:pt x="8763" y="21206"/>
                    <a:pt x="8406" y="19253"/>
                    <a:pt x="8799" y="17372"/>
                  </a:cubicBezTo>
                  <a:cubicBezTo>
                    <a:pt x="8990" y="16443"/>
                    <a:pt x="9347" y="15574"/>
                    <a:pt x="9537" y="14657"/>
                  </a:cubicBezTo>
                  <a:cubicBezTo>
                    <a:pt x="10014" y="12359"/>
                    <a:pt x="9359" y="9942"/>
                    <a:pt x="8204" y="7894"/>
                  </a:cubicBezTo>
                  <a:cubicBezTo>
                    <a:pt x="7037" y="5847"/>
                    <a:pt x="5418" y="4120"/>
                    <a:pt x="3810" y="2406"/>
                  </a:cubicBezTo>
                  <a:cubicBezTo>
                    <a:pt x="3048" y="1608"/>
                    <a:pt x="2298" y="810"/>
                    <a:pt x="1536" y="1"/>
                  </a:cubicBezTo>
                  <a:cubicBezTo>
                    <a:pt x="2072" y="2227"/>
                    <a:pt x="2417" y="4525"/>
                    <a:pt x="2179" y="6799"/>
                  </a:cubicBezTo>
                  <a:cubicBezTo>
                    <a:pt x="1953" y="8883"/>
                    <a:pt x="1251" y="10883"/>
                    <a:pt x="762" y="12931"/>
                  </a:cubicBezTo>
                  <a:cubicBezTo>
                    <a:pt x="274" y="14967"/>
                    <a:pt x="0" y="17134"/>
                    <a:pt x="632" y="19134"/>
                  </a:cubicBezTo>
                  <a:cubicBezTo>
                    <a:pt x="1084" y="20539"/>
                    <a:pt x="1965" y="21789"/>
                    <a:pt x="2310" y="23230"/>
                  </a:cubicBezTo>
                  <a:cubicBezTo>
                    <a:pt x="3132" y="26671"/>
                    <a:pt x="727" y="30231"/>
                    <a:pt x="1417" y="33695"/>
                  </a:cubicBezTo>
                </a:path>
              </a:pathLst>
            </a:custGeom>
            <a:solidFill>
              <a:schemeClr val="dk1"/>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1171275" y="1983100"/>
              <a:ext cx="879300" cy="363775"/>
            </a:xfrm>
            <a:custGeom>
              <a:avLst/>
              <a:gdLst/>
              <a:ahLst/>
              <a:cxnLst/>
              <a:rect l="l" t="t" r="r" b="b"/>
              <a:pathLst>
                <a:path w="35172" h="14551" fill="none" extrusionOk="0">
                  <a:moveTo>
                    <a:pt x="4691" y="4192"/>
                  </a:moveTo>
                  <a:cubicBezTo>
                    <a:pt x="5537" y="4049"/>
                    <a:pt x="6251" y="3966"/>
                    <a:pt x="6989" y="3525"/>
                  </a:cubicBezTo>
                  <a:cubicBezTo>
                    <a:pt x="11930" y="584"/>
                    <a:pt x="18217" y="1"/>
                    <a:pt x="23610" y="1989"/>
                  </a:cubicBezTo>
                  <a:cubicBezTo>
                    <a:pt x="27027" y="3239"/>
                    <a:pt x="30135" y="5466"/>
                    <a:pt x="33754" y="5835"/>
                  </a:cubicBezTo>
                  <a:cubicBezTo>
                    <a:pt x="34314" y="5883"/>
                    <a:pt x="35040" y="6026"/>
                    <a:pt x="35124" y="6585"/>
                  </a:cubicBezTo>
                  <a:cubicBezTo>
                    <a:pt x="35171" y="6883"/>
                    <a:pt x="35004" y="7157"/>
                    <a:pt x="34826" y="7395"/>
                  </a:cubicBezTo>
                  <a:cubicBezTo>
                    <a:pt x="34064" y="8490"/>
                    <a:pt x="33135" y="9455"/>
                    <a:pt x="32195" y="10395"/>
                  </a:cubicBezTo>
                  <a:cubicBezTo>
                    <a:pt x="31087" y="11479"/>
                    <a:pt x="29932" y="12538"/>
                    <a:pt x="28587" y="13312"/>
                  </a:cubicBezTo>
                  <a:cubicBezTo>
                    <a:pt x="27254" y="14086"/>
                    <a:pt x="25694" y="14550"/>
                    <a:pt x="24158" y="14396"/>
                  </a:cubicBezTo>
                  <a:cubicBezTo>
                    <a:pt x="21372" y="14110"/>
                    <a:pt x="19145" y="11860"/>
                    <a:pt x="16395" y="11371"/>
                  </a:cubicBezTo>
                  <a:cubicBezTo>
                    <a:pt x="14502" y="11038"/>
                    <a:pt x="12573" y="11586"/>
                    <a:pt x="10692" y="12002"/>
                  </a:cubicBezTo>
                  <a:cubicBezTo>
                    <a:pt x="8811" y="12431"/>
                    <a:pt x="6775" y="12717"/>
                    <a:pt x="5013" y="11919"/>
                  </a:cubicBezTo>
                  <a:cubicBezTo>
                    <a:pt x="3405" y="11181"/>
                    <a:pt x="2322" y="9645"/>
                    <a:pt x="893" y="8597"/>
                  </a:cubicBezTo>
                  <a:cubicBezTo>
                    <a:pt x="762" y="8490"/>
                    <a:pt x="607" y="8395"/>
                    <a:pt x="441" y="8419"/>
                  </a:cubicBezTo>
                  <a:cubicBezTo>
                    <a:pt x="274" y="8442"/>
                    <a:pt x="0" y="8514"/>
                    <a:pt x="107" y="8633"/>
                  </a:cubicBezTo>
                </a:path>
              </a:pathLst>
            </a:custGeom>
            <a:solidFill>
              <a:schemeClr val="dk1"/>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763475" y="2368575"/>
              <a:ext cx="904600" cy="312275"/>
            </a:xfrm>
            <a:custGeom>
              <a:avLst/>
              <a:gdLst/>
              <a:ahLst/>
              <a:cxnLst/>
              <a:rect l="l" t="t" r="r" b="b"/>
              <a:pathLst>
                <a:path w="36184" h="12491" fill="none" extrusionOk="0">
                  <a:moveTo>
                    <a:pt x="2144" y="6001"/>
                  </a:moveTo>
                  <a:cubicBezTo>
                    <a:pt x="6573" y="3299"/>
                    <a:pt x="11204" y="441"/>
                    <a:pt x="16384" y="155"/>
                  </a:cubicBezTo>
                  <a:cubicBezTo>
                    <a:pt x="19158" y="1"/>
                    <a:pt x="21920" y="572"/>
                    <a:pt x="24623" y="1227"/>
                  </a:cubicBezTo>
                  <a:cubicBezTo>
                    <a:pt x="28456" y="2179"/>
                    <a:pt x="32255" y="3334"/>
                    <a:pt x="36029" y="4513"/>
                  </a:cubicBezTo>
                  <a:cubicBezTo>
                    <a:pt x="36184" y="4906"/>
                    <a:pt x="35874" y="5335"/>
                    <a:pt x="35576" y="5644"/>
                  </a:cubicBezTo>
                  <a:cubicBezTo>
                    <a:pt x="31016" y="10311"/>
                    <a:pt x="23789" y="12490"/>
                    <a:pt x="17610" y="10383"/>
                  </a:cubicBezTo>
                  <a:cubicBezTo>
                    <a:pt x="16145" y="9895"/>
                    <a:pt x="14681" y="9156"/>
                    <a:pt x="13145" y="9299"/>
                  </a:cubicBezTo>
                  <a:cubicBezTo>
                    <a:pt x="11669" y="9430"/>
                    <a:pt x="10323" y="10347"/>
                    <a:pt x="8847" y="10335"/>
                  </a:cubicBezTo>
                  <a:cubicBezTo>
                    <a:pt x="8097" y="10323"/>
                    <a:pt x="7371" y="10085"/>
                    <a:pt x="6668" y="9835"/>
                  </a:cubicBezTo>
                  <a:cubicBezTo>
                    <a:pt x="4465" y="9073"/>
                    <a:pt x="2203" y="8585"/>
                    <a:pt x="1" y="7823"/>
                  </a:cubicBezTo>
                </a:path>
              </a:pathLst>
            </a:custGeom>
            <a:solidFill>
              <a:schemeClr val="dk1"/>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4"/>
          <p:cNvSpPr/>
          <p:nvPr/>
        </p:nvSpPr>
        <p:spPr>
          <a:xfrm>
            <a:off x="168487" y="4421199"/>
            <a:ext cx="220591" cy="197295"/>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4204" y="4112200"/>
            <a:ext cx="149182" cy="158239"/>
          </a:xfrm>
          <a:custGeom>
            <a:avLst/>
            <a:gdLst/>
            <a:ahLst/>
            <a:cxnLst/>
            <a:rect l="l" t="t" r="r" b="b"/>
            <a:pathLst>
              <a:path w="34493" h="36587" extrusionOk="0">
                <a:moveTo>
                  <a:pt x="17731" y="0"/>
                </a:moveTo>
                <a:cubicBezTo>
                  <a:pt x="14425" y="0"/>
                  <a:pt x="11132" y="1023"/>
                  <a:pt x="8549" y="3095"/>
                </a:cubicBezTo>
                <a:cubicBezTo>
                  <a:pt x="5418" y="5595"/>
                  <a:pt x="3501" y="9369"/>
                  <a:pt x="2501" y="13251"/>
                </a:cubicBezTo>
                <a:cubicBezTo>
                  <a:pt x="881" y="19585"/>
                  <a:pt x="0" y="28181"/>
                  <a:pt x="5668" y="32872"/>
                </a:cubicBezTo>
                <a:cubicBezTo>
                  <a:pt x="8204" y="34980"/>
                  <a:pt x="11502" y="35968"/>
                  <a:pt x="14776" y="36385"/>
                </a:cubicBezTo>
                <a:cubicBezTo>
                  <a:pt x="15765" y="36510"/>
                  <a:pt x="16769" y="36587"/>
                  <a:pt x="17770" y="36587"/>
                </a:cubicBezTo>
                <a:cubicBezTo>
                  <a:pt x="19626" y="36587"/>
                  <a:pt x="21468" y="36322"/>
                  <a:pt x="23170" y="35611"/>
                </a:cubicBezTo>
                <a:cubicBezTo>
                  <a:pt x="25063" y="34813"/>
                  <a:pt x="26694" y="33503"/>
                  <a:pt x="28111" y="32015"/>
                </a:cubicBezTo>
                <a:cubicBezTo>
                  <a:pt x="32135" y="27776"/>
                  <a:pt x="34493" y="21883"/>
                  <a:pt x="34052" y="16049"/>
                </a:cubicBezTo>
                <a:cubicBezTo>
                  <a:pt x="33612" y="10215"/>
                  <a:pt x="30230" y="4583"/>
                  <a:pt x="25075" y="1809"/>
                </a:cubicBezTo>
                <a:cubicBezTo>
                  <a:pt x="22832" y="607"/>
                  <a:pt x="20278" y="0"/>
                  <a:pt x="17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37788" y="4618503"/>
            <a:ext cx="347033" cy="318792"/>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18501" y="278225"/>
            <a:ext cx="939480" cy="840604"/>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a:spLocks noGrp="1"/>
          </p:cNvSpPr>
          <p:nvPr>
            <p:ph type="subTitle" idx="1"/>
          </p:nvPr>
        </p:nvSpPr>
        <p:spPr>
          <a:xfrm>
            <a:off x="736475" y="1319825"/>
            <a:ext cx="7704000" cy="10389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9"/>
        <p:cNvGrpSpPr/>
        <p:nvPr/>
      </p:nvGrpSpPr>
      <p:grpSpPr>
        <a:xfrm>
          <a:off x="0" y="0"/>
          <a:ext cx="0" cy="0"/>
          <a:chOff x="0" y="0"/>
          <a:chExt cx="0" cy="0"/>
        </a:xfrm>
      </p:grpSpPr>
      <p:sp>
        <p:nvSpPr>
          <p:cNvPr id="160" name="Google Shape;160;p6"/>
          <p:cNvSpPr/>
          <p:nvPr/>
        </p:nvSpPr>
        <p:spPr>
          <a:xfrm>
            <a:off x="-7292" y="-7292"/>
            <a:ext cx="1761275" cy="1515075"/>
          </a:xfrm>
          <a:custGeom>
            <a:avLst/>
            <a:gdLst/>
            <a:ahLst/>
            <a:cxnLst/>
            <a:rect l="l" t="t" r="r" b="b"/>
            <a:pathLst>
              <a:path w="70451" h="60603" extrusionOk="0">
                <a:moveTo>
                  <a:pt x="227" y="0"/>
                </a:moveTo>
                <a:lnTo>
                  <a:pt x="1" y="60222"/>
                </a:lnTo>
                <a:cubicBezTo>
                  <a:pt x="592" y="60484"/>
                  <a:pt x="1209" y="60603"/>
                  <a:pt x="1830" y="60603"/>
                </a:cubicBezTo>
                <a:cubicBezTo>
                  <a:pt x="3974" y="60603"/>
                  <a:pt x="6155" y="59182"/>
                  <a:pt x="7383" y="57317"/>
                </a:cubicBezTo>
                <a:cubicBezTo>
                  <a:pt x="8966" y="54912"/>
                  <a:pt x="9407" y="51959"/>
                  <a:pt x="10026" y="49149"/>
                </a:cubicBezTo>
                <a:cubicBezTo>
                  <a:pt x="10645" y="46339"/>
                  <a:pt x="11597" y="43398"/>
                  <a:pt x="13836" y="41588"/>
                </a:cubicBezTo>
                <a:cubicBezTo>
                  <a:pt x="18253" y="38040"/>
                  <a:pt x="25694" y="40350"/>
                  <a:pt x="29671" y="36314"/>
                </a:cubicBezTo>
                <a:cubicBezTo>
                  <a:pt x="32148" y="33802"/>
                  <a:pt x="32219" y="29837"/>
                  <a:pt x="33684" y="26634"/>
                </a:cubicBezTo>
                <a:cubicBezTo>
                  <a:pt x="35898" y="21753"/>
                  <a:pt x="41173" y="19026"/>
                  <a:pt x="46316" y="17526"/>
                </a:cubicBezTo>
                <a:cubicBezTo>
                  <a:pt x="51460" y="16026"/>
                  <a:pt x="56913" y="15347"/>
                  <a:pt x="61663" y="12883"/>
                </a:cubicBezTo>
                <a:cubicBezTo>
                  <a:pt x="66414" y="10406"/>
                  <a:pt x="70450" y="5394"/>
                  <a:pt x="69593" y="107"/>
                </a:cubicBezTo>
                <a:lnTo>
                  <a:pt x="227" y="0"/>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8466513" y="2554450"/>
            <a:ext cx="677475" cy="2589050"/>
          </a:xfrm>
          <a:custGeom>
            <a:avLst/>
            <a:gdLst/>
            <a:ahLst/>
            <a:cxnLst/>
            <a:rect l="l" t="t" r="r" b="b"/>
            <a:pathLst>
              <a:path w="27099" h="103562" extrusionOk="0">
                <a:moveTo>
                  <a:pt x="27099" y="1"/>
                </a:moveTo>
                <a:cubicBezTo>
                  <a:pt x="21753" y="1775"/>
                  <a:pt x="18860" y="7811"/>
                  <a:pt x="18669" y="13443"/>
                </a:cubicBezTo>
                <a:cubicBezTo>
                  <a:pt x="18479" y="19074"/>
                  <a:pt x="20336" y="24539"/>
                  <a:pt x="21551" y="30040"/>
                </a:cubicBezTo>
                <a:cubicBezTo>
                  <a:pt x="22765" y="35541"/>
                  <a:pt x="23277" y="41601"/>
                  <a:pt x="20586" y="46542"/>
                </a:cubicBezTo>
                <a:cubicBezTo>
                  <a:pt x="19003" y="49471"/>
                  <a:pt x="16431" y="51757"/>
                  <a:pt x="14740" y="54626"/>
                </a:cubicBezTo>
                <a:cubicBezTo>
                  <a:pt x="12526" y="58377"/>
                  <a:pt x="11978" y="63068"/>
                  <a:pt x="13276" y="67223"/>
                </a:cubicBezTo>
                <a:cubicBezTo>
                  <a:pt x="14312" y="70581"/>
                  <a:pt x="16514" y="73843"/>
                  <a:pt x="15860" y="77296"/>
                </a:cubicBezTo>
                <a:cubicBezTo>
                  <a:pt x="15062" y="81558"/>
                  <a:pt x="10490" y="83749"/>
                  <a:pt x="7227" y="86595"/>
                </a:cubicBezTo>
                <a:cubicBezTo>
                  <a:pt x="2465" y="90714"/>
                  <a:pt x="0" y="97334"/>
                  <a:pt x="893" y="103561"/>
                </a:cubicBezTo>
                <a:lnTo>
                  <a:pt x="27099" y="103561"/>
                </a:lnTo>
                <a:lnTo>
                  <a:pt x="27099" y="1"/>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rot="10800000" flipH="1">
            <a:off x="7959146" y="-233805"/>
            <a:ext cx="1526511" cy="1365853"/>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6"/>
          <p:cNvGrpSpPr/>
          <p:nvPr/>
        </p:nvGrpSpPr>
        <p:grpSpPr>
          <a:xfrm rot="10800000">
            <a:off x="7739509" y="0"/>
            <a:ext cx="1404501" cy="1162286"/>
            <a:chOff x="763475" y="1235400"/>
            <a:chExt cx="1746675" cy="1445450"/>
          </a:xfrm>
        </p:grpSpPr>
        <p:sp>
          <p:nvSpPr>
            <p:cNvPr id="164" name="Google Shape;164;p6"/>
            <p:cNvSpPr/>
            <p:nvPr/>
          </p:nvSpPr>
          <p:spPr>
            <a:xfrm>
              <a:off x="763475" y="1380350"/>
              <a:ext cx="1746675" cy="1183800"/>
            </a:xfrm>
            <a:custGeom>
              <a:avLst/>
              <a:gdLst/>
              <a:ahLst/>
              <a:cxnLst/>
              <a:rect l="l" t="t" r="r" b="b"/>
              <a:pathLst>
                <a:path w="69867" h="47352" fill="none" extrusionOk="0">
                  <a:moveTo>
                    <a:pt x="1" y="47352"/>
                  </a:moveTo>
                  <a:cubicBezTo>
                    <a:pt x="9299" y="39553"/>
                    <a:pt x="18205" y="31005"/>
                    <a:pt x="26944" y="22599"/>
                  </a:cubicBezTo>
                  <a:cubicBezTo>
                    <a:pt x="29159" y="20468"/>
                    <a:pt x="31374" y="18336"/>
                    <a:pt x="33421" y="16039"/>
                  </a:cubicBezTo>
                  <a:cubicBezTo>
                    <a:pt x="35112" y="14145"/>
                    <a:pt x="36684" y="12133"/>
                    <a:pt x="38493" y="10359"/>
                  </a:cubicBezTo>
                  <a:cubicBezTo>
                    <a:pt x="46566" y="2465"/>
                    <a:pt x="58591" y="1"/>
                    <a:pt x="69866" y="382"/>
                  </a:cubicBezTo>
                  <a:lnTo>
                    <a:pt x="67378" y="5871"/>
                  </a:lnTo>
                  <a:cubicBezTo>
                    <a:pt x="66021" y="8859"/>
                    <a:pt x="64485" y="12050"/>
                    <a:pt x="61592" y="13586"/>
                  </a:cubicBezTo>
                  <a:cubicBezTo>
                    <a:pt x="59127" y="14896"/>
                    <a:pt x="56115" y="14753"/>
                    <a:pt x="53531" y="15812"/>
                  </a:cubicBezTo>
                  <a:cubicBezTo>
                    <a:pt x="51174" y="16789"/>
                    <a:pt x="49257" y="18729"/>
                    <a:pt x="46792" y="19337"/>
                  </a:cubicBezTo>
                  <a:cubicBezTo>
                    <a:pt x="44447" y="19920"/>
                    <a:pt x="42006" y="19206"/>
                    <a:pt x="39601" y="19003"/>
                  </a:cubicBezTo>
                  <a:cubicBezTo>
                    <a:pt x="35243" y="18634"/>
                    <a:pt x="30076" y="20170"/>
                    <a:pt x="26956" y="22587"/>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1291525" y="1235400"/>
              <a:ext cx="332500" cy="849825"/>
            </a:xfrm>
            <a:custGeom>
              <a:avLst/>
              <a:gdLst/>
              <a:ahLst/>
              <a:cxnLst/>
              <a:rect l="l" t="t" r="r" b="b"/>
              <a:pathLst>
                <a:path w="13300" h="33993" fill="none" extrusionOk="0">
                  <a:moveTo>
                    <a:pt x="1798" y="32266"/>
                  </a:moveTo>
                  <a:cubicBezTo>
                    <a:pt x="4572" y="29135"/>
                    <a:pt x="7418" y="26075"/>
                    <a:pt x="9561" y="22479"/>
                  </a:cubicBezTo>
                  <a:cubicBezTo>
                    <a:pt x="11704" y="18884"/>
                    <a:pt x="13216" y="14812"/>
                    <a:pt x="13276" y="10633"/>
                  </a:cubicBezTo>
                  <a:cubicBezTo>
                    <a:pt x="13300" y="8823"/>
                    <a:pt x="13038" y="6978"/>
                    <a:pt x="12157" y="5394"/>
                  </a:cubicBezTo>
                  <a:cubicBezTo>
                    <a:pt x="11109" y="3489"/>
                    <a:pt x="9228" y="2060"/>
                    <a:pt x="8537" y="1"/>
                  </a:cubicBezTo>
                  <a:cubicBezTo>
                    <a:pt x="7084" y="5906"/>
                    <a:pt x="5382" y="11740"/>
                    <a:pt x="3429" y="17491"/>
                  </a:cubicBezTo>
                  <a:cubicBezTo>
                    <a:pt x="2715" y="19634"/>
                    <a:pt x="1953" y="21789"/>
                    <a:pt x="1715" y="24039"/>
                  </a:cubicBezTo>
                  <a:cubicBezTo>
                    <a:pt x="1596" y="25230"/>
                    <a:pt x="1631" y="26432"/>
                    <a:pt x="1524" y="27623"/>
                  </a:cubicBezTo>
                  <a:cubicBezTo>
                    <a:pt x="1322" y="29826"/>
                    <a:pt x="655" y="31873"/>
                    <a:pt x="0" y="33993"/>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1062325" y="1386025"/>
              <a:ext cx="233675" cy="819175"/>
            </a:xfrm>
            <a:custGeom>
              <a:avLst/>
              <a:gdLst/>
              <a:ahLst/>
              <a:cxnLst/>
              <a:rect l="l" t="t" r="r" b="b"/>
              <a:pathLst>
                <a:path w="9347" h="32767" fill="none" extrusionOk="0">
                  <a:moveTo>
                    <a:pt x="8359" y="22265"/>
                  </a:moveTo>
                  <a:cubicBezTo>
                    <a:pt x="9037" y="18895"/>
                    <a:pt x="9347" y="15407"/>
                    <a:pt x="8668" y="12037"/>
                  </a:cubicBezTo>
                  <a:cubicBezTo>
                    <a:pt x="7799" y="7775"/>
                    <a:pt x="5394" y="4001"/>
                    <a:pt x="3025" y="333"/>
                  </a:cubicBezTo>
                  <a:cubicBezTo>
                    <a:pt x="2929" y="179"/>
                    <a:pt x="2751" y="0"/>
                    <a:pt x="2584" y="83"/>
                  </a:cubicBezTo>
                  <a:cubicBezTo>
                    <a:pt x="2513" y="131"/>
                    <a:pt x="2465" y="214"/>
                    <a:pt x="2429" y="286"/>
                  </a:cubicBezTo>
                  <a:cubicBezTo>
                    <a:pt x="393" y="5072"/>
                    <a:pt x="0" y="10775"/>
                    <a:pt x="2417" y="15371"/>
                  </a:cubicBezTo>
                  <a:cubicBezTo>
                    <a:pt x="3060" y="16585"/>
                    <a:pt x="3882" y="17728"/>
                    <a:pt x="4263" y="19038"/>
                  </a:cubicBezTo>
                  <a:cubicBezTo>
                    <a:pt x="4775" y="20848"/>
                    <a:pt x="4394" y="22765"/>
                    <a:pt x="4049" y="24598"/>
                  </a:cubicBezTo>
                  <a:cubicBezTo>
                    <a:pt x="3584" y="27051"/>
                    <a:pt x="2882" y="30420"/>
                    <a:pt x="4072" y="32766"/>
                  </a:cubicBezTo>
                  <a:cubicBezTo>
                    <a:pt x="4775" y="32242"/>
                    <a:pt x="6311" y="29051"/>
                    <a:pt x="6763" y="27896"/>
                  </a:cubicBezTo>
                  <a:cubicBezTo>
                    <a:pt x="7454" y="26075"/>
                    <a:pt x="7966" y="24182"/>
                    <a:pt x="8347" y="22265"/>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817650" y="1647650"/>
              <a:ext cx="250350" cy="842400"/>
            </a:xfrm>
            <a:custGeom>
              <a:avLst/>
              <a:gdLst/>
              <a:ahLst/>
              <a:cxnLst/>
              <a:rect l="l" t="t" r="r" b="b"/>
              <a:pathLst>
                <a:path w="10014" h="33696" fill="none" extrusionOk="0">
                  <a:moveTo>
                    <a:pt x="4453" y="30945"/>
                  </a:moveTo>
                  <a:cubicBezTo>
                    <a:pt x="6108" y="28611"/>
                    <a:pt x="8240" y="25956"/>
                    <a:pt x="8549" y="23123"/>
                  </a:cubicBezTo>
                  <a:cubicBezTo>
                    <a:pt x="8763" y="21206"/>
                    <a:pt x="8406" y="19253"/>
                    <a:pt x="8799" y="17372"/>
                  </a:cubicBezTo>
                  <a:cubicBezTo>
                    <a:pt x="8990" y="16443"/>
                    <a:pt x="9347" y="15574"/>
                    <a:pt x="9537" y="14657"/>
                  </a:cubicBezTo>
                  <a:cubicBezTo>
                    <a:pt x="10014" y="12359"/>
                    <a:pt x="9359" y="9942"/>
                    <a:pt x="8204" y="7894"/>
                  </a:cubicBezTo>
                  <a:cubicBezTo>
                    <a:pt x="7037" y="5847"/>
                    <a:pt x="5418" y="4120"/>
                    <a:pt x="3810" y="2406"/>
                  </a:cubicBezTo>
                  <a:cubicBezTo>
                    <a:pt x="3048" y="1608"/>
                    <a:pt x="2298" y="810"/>
                    <a:pt x="1536" y="1"/>
                  </a:cubicBezTo>
                  <a:cubicBezTo>
                    <a:pt x="2072" y="2227"/>
                    <a:pt x="2417" y="4525"/>
                    <a:pt x="2179" y="6799"/>
                  </a:cubicBezTo>
                  <a:cubicBezTo>
                    <a:pt x="1953" y="8883"/>
                    <a:pt x="1251" y="10883"/>
                    <a:pt x="762" y="12931"/>
                  </a:cubicBezTo>
                  <a:cubicBezTo>
                    <a:pt x="274" y="14967"/>
                    <a:pt x="0" y="17134"/>
                    <a:pt x="632" y="19134"/>
                  </a:cubicBezTo>
                  <a:cubicBezTo>
                    <a:pt x="1084" y="20539"/>
                    <a:pt x="1965" y="21789"/>
                    <a:pt x="2310" y="23230"/>
                  </a:cubicBezTo>
                  <a:cubicBezTo>
                    <a:pt x="3132" y="26671"/>
                    <a:pt x="727" y="30231"/>
                    <a:pt x="1417" y="33695"/>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1171275" y="1983100"/>
              <a:ext cx="879300" cy="363775"/>
            </a:xfrm>
            <a:custGeom>
              <a:avLst/>
              <a:gdLst/>
              <a:ahLst/>
              <a:cxnLst/>
              <a:rect l="l" t="t" r="r" b="b"/>
              <a:pathLst>
                <a:path w="35172" h="14551" fill="none" extrusionOk="0">
                  <a:moveTo>
                    <a:pt x="4691" y="4192"/>
                  </a:moveTo>
                  <a:cubicBezTo>
                    <a:pt x="5537" y="4049"/>
                    <a:pt x="6251" y="3966"/>
                    <a:pt x="6989" y="3525"/>
                  </a:cubicBezTo>
                  <a:cubicBezTo>
                    <a:pt x="11930" y="584"/>
                    <a:pt x="18217" y="1"/>
                    <a:pt x="23610" y="1989"/>
                  </a:cubicBezTo>
                  <a:cubicBezTo>
                    <a:pt x="27027" y="3239"/>
                    <a:pt x="30135" y="5466"/>
                    <a:pt x="33754" y="5835"/>
                  </a:cubicBezTo>
                  <a:cubicBezTo>
                    <a:pt x="34314" y="5883"/>
                    <a:pt x="35040" y="6026"/>
                    <a:pt x="35124" y="6585"/>
                  </a:cubicBezTo>
                  <a:cubicBezTo>
                    <a:pt x="35171" y="6883"/>
                    <a:pt x="35004" y="7157"/>
                    <a:pt x="34826" y="7395"/>
                  </a:cubicBezTo>
                  <a:cubicBezTo>
                    <a:pt x="34064" y="8490"/>
                    <a:pt x="33135" y="9455"/>
                    <a:pt x="32195" y="10395"/>
                  </a:cubicBezTo>
                  <a:cubicBezTo>
                    <a:pt x="31087" y="11479"/>
                    <a:pt x="29932" y="12538"/>
                    <a:pt x="28587" y="13312"/>
                  </a:cubicBezTo>
                  <a:cubicBezTo>
                    <a:pt x="27254" y="14086"/>
                    <a:pt x="25694" y="14550"/>
                    <a:pt x="24158" y="14396"/>
                  </a:cubicBezTo>
                  <a:cubicBezTo>
                    <a:pt x="21372" y="14110"/>
                    <a:pt x="19145" y="11860"/>
                    <a:pt x="16395" y="11371"/>
                  </a:cubicBezTo>
                  <a:cubicBezTo>
                    <a:pt x="14502" y="11038"/>
                    <a:pt x="12573" y="11586"/>
                    <a:pt x="10692" y="12002"/>
                  </a:cubicBezTo>
                  <a:cubicBezTo>
                    <a:pt x="8811" y="12431"/>
                    <a:pt x="6775" y="12717"/>
                    <a:pt x="5013" y="11919"/>
                  </a:cubicBezTo>
                  <a:cubicBezTo>
                    <a:pt x="3405" y="11181"/>
                    <a:pt x="2322" y="9645"/>
                    <a:pt x="893" y="8597"/>
                  </a:cubicBezTo>
                  <a:cubicBezTo>
                    <a:pt x="762" y="8490"/>
                    <a:pt x="607" y="8395"/>
                    <a:pt x="441" y="8419"/>
                  </a:cubicBezTo>
                  <a:cubicBezTo>
                    <a:pt x="274" y="8442"/>
                    <a:pt x="0" y="8514"/>
                    <a:pt x="107" y="8633"/>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763475" y="2368575"/>
              <a:ext cx="904600" cy="312275"/>
            </a:xfrm>
            <a:custGeom>
              <a:avLst/>
              <a:gdLst/>
              <a:ahLst/>
              <a:cxnLst/>
              <a:rect l="l" t="t" r="r" b="b"/>
              <a:pathLst>
                <a:path w="36184" h="12491" fill="none" extrusionOk="0">
                  <a:moveTo>
                    <a:pt x="2144" y="6001"/>
                  </a:moveTo>
                  <a:cubicBezTo>
                    <a:pt x="6573" y="3299"/>
                    <a:pt x="11204" y="441"/>
                    <a:pt x="16384" y="155"/>
                  </a:cubicBezTo>
                  <a:cubicBezTo>
                    <a:pt x="19158" y="1"/>
                    <a:pt x="21920" y="572"/>
                    <a:pt x="24623" y="1227"/>
                  </a:cubicBezTo>
                  <a:cubicBezTo>
                    <a:pt x="28456" y="2179"/>
                    <a:pt x="32255" y="3334"/>
                    <a:pt x="36029" y="4513"/>
                  </a:cubicBezTo>
                  <a:cubicBezTo>
                    <a:pt x="36184" y="4906"/>
                    <a:pt x="35874" y="5335"/>
                    <a:pt x="35576" y="5644"/>
                  </a:cubicBezTo>
                  <a:cubicBezTo>
                    <a:pt x="31016" y="10311"/>
                    <a:pt x="23789" y="12490"/>
                    <a:pt x="17610" y="10383"/>
                  </a:cubicBezTo>
                  <a:cubicBezTo>
                    <a:pt x="16145" y="9895"/>
                    <a:pt x="14681" y="9156"/>
                    <a:pt x="13145" y="9299"/>
                  </a:cubicBezTo>
                  <a:cubicBezTo>
                    <a:pt x="11669" y="9430"/>
                    <a:pt x="10323" y="10347"/>
                    <a:pt x="8847" y="10335"/>
                  </a:cubicBezTo>
                  <a:cubicBezTo>
                    <a:pt x="8097" y="10323"/>
                    <a:pt x="7371" y="10085"/>
                    <a:pt x="6668" y="9835"/>
                  </a:cubicBezTo>
                  <a:cubicBezTo>
                    <a:pt x="4465" y="9073"/>
                    <a:pt x="2203" y="8585"/>
                    <a:pt x="1" y="7823"/>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6"/>
          <p:cNvSpPr/>
          <p:nvPr/>
        </p:nvSpPr>
        <p:spPr>
          <a:xfrm rot="10800000" flipH="1">
            <a:off x="143526" y="4668021"/>
            <a:ext cx="317912" cy="284454"/>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rot="10800000" flipH="1">
            <a:off x="269001" y="4264804"/>
            <a:ext cx="270181" cy="241746"/>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rot="10800000" flipH="1">
            <a:off x="539176" y="4668029"/>
            <a:ext cx="200931" cy="179784"/>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lvl1pPr>
            <a:lvl2pPr lvl="1" algn="ctr" rtl="0">
              <a:spcBef>
                <a:spcPts val="0"/>
              </a:spcBef>
              <a:spcAft>
                <a:spcPts val="0"/>
              </a:spcAft>
              <a:buSzPts val="3000"/>
              <a:buNone/>
              <a:defRPr b="0"/>
            </a:lvl2pPr>
            <a:lvl3pPr lvl="2" algn="ctr" rtl="0">
              <a:spcBef>
                <a:spcPts val="0"/>
              </a:spcBef>
              <a:spcAft>
                <a:spcPts val="0"/>
              </a:spcAft>
              <a:buSzPts val="3000"/>
              <a:buNone/>
              <a:defRPr b="0"/>
            </a:lvl3pPr>
            <a:lvl4pPr lvl="3" algn="ctr" rtl="0">
              <a:spcBef>
                <a:spcPts val="0"/>
              </a:spcBef>
              <a:spcAft>
                <a:spcPts val="0"/>
              </a:spcAft>
              <a:buSzPts val="3000"/>
              <a:buNone/>
              <a:defRPr b="0"/>
            </a:lvl4pPr>
            <a:lvl5pPr lvl="4" algn="ctr" rtl="0">
              <a:spcBef>
                <a:spcPts val="0"/>
              </a:spcBef>
              <a:spcAft>
                <a:spcPts val="0"/>
              </a:spcAft>
              <a:buSzPts val="3000"/>
              <a:buNone/>
              <a:defRPr b="0"/>
            </a:lvl5pPr>
            <a:lvl6pPr lvl="5" algn="ctr" rtl="0">
              <a:spcBef>
                <a:spcPts val="0"/>
              </a:spcBef>
              <a:spcAft>
                <a:spcPts val="0"/>
              </a:spcAft>
              <a:buSzPts val="3000"/>
              <a:buNone/>
              <a:defRPr b="0"/>
            </a:lvl6pPr>
            <a:lvl7pPr lvl="6" algn="ctr" rtl="0">
              <a:spcBef>
                <a:spcPts val="0"/>
              </a:spcBef>
              <a:spcAft>
                <a:spcPts val="0"/>
              </a:spcAft>
              <a:buSzPts val="3000"/>
              <a:buNone/>
              <a:defRPr b="0"/>
            </a:lvl7pPr>
            <a:lvl8pPr lvl="7" algn="ctr" rtl="0">
              <a:spcBef>
                <a:spcPts val="0"/>
              </a:spcBef>
              <a:spcAft>
                <a:spcPts val="0"/>
              </a:spcAft>
              <a:buSzPts val="3000"/>
              <a:buNone/>
              <a:defRPr b="0"/>
            </a:lvl8pPr>
            <a:lvl9pPr lvl="8" algn="ctr" rtl="0">
              <a:spcBef>
                <a:spcPts val="0"/>
              </a:spcBef>
              <a:spcAft>
                <a:spcPts val="0"/>
              </a:spcAft>
              <a:buSzPts val="3000"/>
              <a:buNone/>
              <a:defRPr b="0"/>
            </a:lvl9pPr>
          </a:lstStyle>
          <a:p>
            <a:endParaRPr/>
          </a:p>
        </p:txBody>
      </p:sp>
      <p:sp>
        <p:nvSpPr>
          <p:cNvPr id="174" name="Google Shape;174;p6"/>
          <p:cNvSpPr/>
          <p:nvPr/>
        </p:nvSpPr>
        <p:spPr>
          <a:xfrm rot="10800000" flipH="1">
            <a:off x="269001" y="456290"/>
            <a:ext cx="789025" cy="705984"/>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1559464" y="1148650"/>
            <a:ext cx="3028200" cy="5277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8" name="Google Shape;338;p13"/>
          <p:cNvSpPr txBox="1">
            <a:spLocks noGrp="1"/>
          </p:cNvSpPr>
          <p:nvPr>
            <p:ph type="title" idx="2" hasCustomPrompt="1"/>
          </p:nvPr>
        </p:nvSpPr>
        <p:spPr>
          <a:xfrm>
            <a:off x="4684774" y="2705857"/>
            <a:ext cx="6927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13"/>
          <p:cNvSpPr txBox="1">
            <a:spLocks noGrp="1"/>
          </p:cNvSpPr>
          <p:nvPr>
            <p:ph type="subTitle" idx="1"/>
          </p:nvPr>
        </p:nvSpPr>
        <p:spPr>
          <a:xfrm>
            <a:off x="1559464" y="1651668"/>
            <a:ext cx="3028200" cy="527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340" name="Google Shape;340;p13"/>
          <p:cNvSpPr txBox="1">
            <a:spLocks noGrp="1"/>
          </p:cNvSpPr>
          <p:nvPr>
            <p:ph type="title" idx="3"/>
          </p:nvPr>
        </p:nvSpPr>
        <p:spPr>
          <a:xfrm>
            <a:off x="1556785" y="2352475"/>
            <a:ext cx="3028200" cy="5277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1" name="Google Shape;341;p13"/>
          <p:cNvSpPr txBox="1">
            <a:spLocks noGrp="1"/>
          </p:cNvSpPr>
          <p:nvPr>
            <p:ph type="title" idx="4" hasCustomPrompt="1"/>
          </p:nvPr>
        </p:nvSpPr>
        <p:spPr>
          <a:xfrm>
            <a:off x="787850" y="2705857"/>
            <a:ext cx="6927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subTitle" idx="5"/>
          </p:nvPr>
        </p:nvSpPr>
        <p:spPr>
          <a:xfrm>
            <a:off x="1556762" y="2859881"/>
            <a:ext cx="3028200" cy="527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343" name="Google Shape;343;p13"/>
          <p:cNvSpPr txBox="1">
            <a:spLocks noGrp="1"/>
          </p:cNvSpPr>
          <p:nvPr>
            <p:ph type="title" idx="6"/>
          </p:nvPr>
        </p:nvSpPr>
        <p:spPr>
          <a:xfrm>
            <a:off x="1559464" y="3556275"/>
            <a:ext cx="3028200" cy="5277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4" name="Google Shape;344;p13"/>
          <p:cNvSpPr txBox="1">
            <a:spLocks noGrp="1"/>
          </p:cNvSpPr>
          <p:nvPr>
            <p:ph type="title" idx="7" hasCustomPrompt="1"/>
          </p:nvPr>
        </p:nvSpPr>
        <p:spPr>
          <a:xfrm>
            <a:off x="794337" y="3886283"/>
            <a:ext cx="6927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8"/>
          </p:nvPr>
        </p:nvSpPr>
        <p:spPr>
          <a:xfrm>
            <a:off x="1556761" y="4061478"/>
            <a:ext cx="3028200" cy="527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346" name="Google Shape;346;p13"/>
          <p:cNvSpPr txBox="1">
            <a:spLocks noGrp="1"/>
          </p:cNvSpPr>
          <p:nvPr>
            <p:ph type="title" idx="9"/>
          </p:nvPr>
        </p:nvSpPr>
        <p:spPr>
          <a:xfrm>
            <a:off x="5456465" y="1148650"/>
            <a:ext cx="3030900" cy="5277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7" name="Google Shape;347;p13"/>
          <p:cNvSpPr txBox="1">
            <a:spLocks noGrp="1"/>
          </p:cNvSpPr>
          <p:nvPr>
            <p:ph type="title" idx="13" hasCustomPrompt="1"/>
          </p:nvPr>
        </p:nvSpPr>
        <p:spPr>
          <a:xfrm>
            <a:off x="4687536" y="1496029"/>
            <a:ext cx="6927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subTitle" idx="14"/>
          </p:nvPr>
        </p:nvSpPr>
        <p:spPr>
          <a:xfrm>
            <a:off x="5456465" y="1651681"/>
            <a:ext cx="3030900" cy="527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349" name="Google Shape;349;p13"/>
          <p:cNvSpPr txBox="1">
            <a:spLocks noGrp="1"/>
          </p:cNvSpPr>
          <p:nvPr>
            <p:ph type="title" idx="15"/>
          </p:nvPr>
        </p:nvSpPr>
        <p:spPr>
          <a:xfrm>
            <a:off x="5453760" y="2352475"/>
            <a:ext cx="3030900" cy="5277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0" name="Google Shape;350;p13"/>
          <p:cNvSpPr txBox="1">
            <a:spLocks noGrp="1"/>
          </p:cNvSpPr>
          <p:nvPr>
            <p:ph type="title" idx="16" hasCustomPrompt="1"/>
          </p:nvPr>
        </p:nvSpPr>
        <p:spPr>
          <a:xfrm>
            <a:off x="790612" y="1496029"/>
            <a:ext cx="6927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7"/>
          </p:nvPr>
        </p:nvSpPr>
        <p:spPr>
          <a:xfrm>
            <a:off x="5453687" y="2859881"/>
            <a:ext cx="3030900" cy="527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352" name="Google Shape;352;p13"/>
          <p:cNvSpPr txBox="1">
            <a:spLocks noGrp="1"/>
          </p:cNvSpPr>
          <p:nvPr>
            <p:ph type="title" idx="18"/>
          </p:nvPr>
        </p:nvSpPr>
        <p:spPr>
          <a:xfrm>
            <a:off x="5456465" y="3556275"/>
            <a:ext cx="3030900" cy="5277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3" name="Google Shape;353;p13"/>
          <p:cNvSpPr txBox="1">
            <a:spLocks noGrp="1"/>
          </p:cNvSpPr>
          <p:nvPr>
            <p:ph type="title" idx="19" hasCustomPrompt="1"/>
          </p:nvPr>
        </p:nvSpPr>
        <p:spPr>
          <a:xfrm>
            <a:off x="4687536" y="3873458"/>
            <a:ext cx="6927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4" name="Google Shape;354;p13"/>
          <p:cNvSpPr txBox="1">
            <a:spLocks noGrp="1"/>
          </p:cNvSpPr>
          <p:nvPr>
            <p:ph type="subTitle" idx="20"/>
          </p:nvPr>
        </p:nvSpPr>
        <p:spPr>
          <a:xfrm>
            <a:off x="5453686" y="4061478"/>
            <a:ext cx="3030900" cy="527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355" name="Google Shape;355;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6" name="Google Shape;356;p13"/>
          <p:cNvSpPr/>
          <p:nvPr/>
        </p:nvSpPr>
        <p:spPr>
          <a:xfrm rot="10800000">
            <a:off x="-860775" y="-14584"/>
            <a:ext cx="1354500" cy="1752000"/>
          </a:xfrm>
          <a:prstGeom prst="round2SameRect">
            <a:avLst>
              <a:gd name="adj1" fmla="val 4855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650275" y="3410800"/>
            <a:ext cx="1354500" cy="1752000"/>
          </a:xfrm>
          <a:prstGeom prst="round2SameRect">
            <a:avLst>
              <a:gd name="adj1" fmla="val 4855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6917701" y="0"/>
            <a:ext cx="2234045" cy="878948"/>
          </a:xfrm>
          <a:custGeom>
            <a:avLst/>
            <a:gdLst/>
            <a:ahLst/>
            <a:cxnLst/>
            <a:rect l="l" t="t" r="r" b="b"/>
            <a:pathLst>
              <a:path w="115979" h="45630" extrusionOk="0">
                <a:moveTo>
                  <a:pt x="0" y="0"/>
                </a:moveTo>
                <a:lnTo>
                  <a:pt x="0" y="1786"/>
                </a:lnTo>
                <a:cubicBezTo>
                  <a:pt x="48" y="7799"/>
                  <a:pt x="1000" y="14097"/>
                  <a:pt x="4596" y="18919"/>
                </a:cubicBezTo>
                <a:cubicBezTo>
                  <a:pt x="7245" y="22471"/>
                  <a:pt x="11664" y="24919"/>
                  <a:pt x="15974" y="24919"/>
                </a:cubicBezTo>
                <a:cubicBezTo>
                  <a:pt x="17514" y="24919"/>
                  <a:pt x="19041" y="24606"/>
                  <a:pt x="20467" y="23920"/>
                </a:cubicBezTo>
                <a:cubicBezTo>
                  <a:pt x="25349" y="21586"/>
                  <a:pt x="27551" y="16002"/>
                  <a:pt x="30861" y="11740"/>
                </a:cubicBezTo>
                <a:cubicBezTo>
                  <a:pt x="33071" y="8886"/>
                  <a:pt x="36878" y="6606"/>
                  <a:pt x="40234" y="6606"/>
                </a:cubicBezTo>
                <a:cubicBezTo>
                  <a:pt x="41905" y="6606"/>
                  <a:pt x="43465" y="7171"/>
                  <a:pt x="44661" y="8513"/>
                </a:cubicBezTo>
                <a:cubicBezTo>
                  <a:pt x="46447" y="10513"/>
                  <a:pt x="46601" y="13454"/>
                  <a:pt x="47780" y="15859"/>
                </a:cubicBezTo>
                <a:cubicBezTo>
                  <a:pt x="49312" y="18952"/>
                  <a:pt x="52753" y="20910"/>
                  <a:pt x="56174" y="20910"/>
                </a:cubicBezTo>
                <a:cubicBezTo>
                  <a:pt x="57060" y="20910"/>
                  <a:pt x="57944" y="20779"/>
                  <a:pt x="58793" y="20503"/>
                </a:cubicBezTo>
                <a:cubicBezTo>
                  <a:pt x="62437" y="19324"/>
                  <a:pt x="64913" y="16073"/>
                  <a:pt x="67687" y="13442"/>
                </a:cubicBezTo>
                <a:cubicBezTo>
                  <a:pt x="69833" y="11407"/>
                  <a:pt x="72712" y="9622"/>
                  <a:pt x="75531" y="9622"/>
                </a:cubicBezTo>
                <a:cubicBezTo>
                  <a:pt x="76357" y="9622"/>
                  <a:pt x="77178" y="9775"/>
                  <a:pt x="77974" y="10120"/>
                </a:cubicBezTo>
                <a:cubicBezTo>
                  <a:pt x="83677" y="12609"/>
                  <a:pt x="82463" y="22038"/>
                  <a:pt x="87618" y="25539"/>
                </a:cubicBezTo>
                <a:cubicBezTo>
                  <a:pt x="91369" y="28087"/>
                  <a:pt x="96834" y="26301"/>
                  <a:pt x="100679" y="28694"/>
                </a:cubicBezTo>
                <a:cubicBezTo>
                  <a:pt x="104228" y="30920"/>
                  <a:pt x="104942" y="35659"/>
                  <a:pt x="106478" y="39552"/>
                </a:cubicBezTo>
                <a:cubicBezTo>
                  <a:pt x="107687" y="42617"/>
                  <a:pt x="110733" y="45630"/>
                  <a:pt x="113664" y="45630"/>
                </a:cubicBezTo>
                <a:cubicBezTo>
                  <a:pt x="114457" y="45630"/>
                  <a:pt x="115241" y="45410"/>
                  <a:pt x="115979" y="44910"/>
                </a:cubicBezTo>
                <a:lnTo>
                  <a:pt x="115979" y="0"/>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8785050" y="532300"/>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8500125" y="661500"/>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8360613" y="291202"/>
            <a:ext cx="289660" cy="296556"/>
          </a:xfrm>
          <a:custGeom>
            <a:avLst/>
            <a:gdLst/>
            <a:ahLst/>
            <a:cxnLst/>
            <a:rect l="l" t="t" r="r" b="b"/>
            <a:pathLst>
              <a:path w="8359" h="8558" extrusionOk="0">
                <a:moveTo>
                  <a:pt x="4034" y="1"/>
                </a:moveTo>
                <a:cubicBezTo>
                  <a:pt x="2734" y="1"/>
                  <a:pt x="1488" y="1001"/>
                  <a:pt x="858" y="2200"/>
                </a:cubicBezTo>
                <a:cubicBezTo>
                  <a:pt x="84" y="3665"/>
                  <a:pt x="1" y="5474"/>
                  <a:pt x="620" y="7010"/>
                </a:cubicBezTo>
                <a:cubicBezTo>
                  <a:pt x="1066" y="8116"/>
                  <a:pt x="2125" y="8557"/>
                  <a:pt x="3289" y="8557"/>
                </a:cubicBezTo>
                <a:cubicBezTo>
                  <a:pt x="4732" y="8557"/>
                  <a:pt x="6335" y="7880"/>
                  <a:pt x="7132" y="6951"/>
                </a:cubicBezTo>
                <a:cubicBezTo>
                  <a:pt x="8204" y="5701"/>
                  <a:pt x="8359" y="3748"/>
                  <a:pt x="7513" y="2343"/>
                </a:cubicBezTo>
                <a:cubicBezTo>
                  <a:pt x="7109" y="1676"/>
                  <a:pt x="6525" y="1141"/>
                  <a:pt x="5894" y="700"/>
                </a:cubicBezTo>
                <a:cubicBezTo>
                  <a:pt x="5525" y="438"/>
                  <a:pt x="5132" y="212"/>
                  <a:pt x="4703" y="93"/>
                </a:cubicBezTo>
                <a:cubicBezTo>
                  <a:pt x="4481" y="30"/>
                  <a:pt x="4257" y="1"/>
                  <a:pt x="4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13"/>
          <p:cNvGrpSpPr/>
          <p:nvPr/>
        </p:nvGrpSpPr>
        <p:grpSpPr>
          <a:xfrm>
            <a:off x="8219649" y="4324805"/>
            <a:ext cx="932106" cy="818695"/>
            <a:chOff x="3575725" y="3248450"/>
            <a:chExt cx="1110575" cy="975450"/>
          </a:xfrm>
        </p:grpSpPr>
        <p:sp>
          <p:nvSpPr>
            <p:cNvPr id="363" name="Google Shape;363;p13"/>
            <p:cNvSpPr/>
            <p:nvPr/>
          </p:nvSpPr>
          <p:spPr>
            <a:xfrm>
              <a:off x="3575725" y="3248450"/>
              <a:ext cx="999550" cy="975450"/>
            </a:xfrm>
            <a:custGeom>
              <a:avLst/>
              <a:gdLst/>
              <a:ahLst/>
              <a:cxnLst/>
              <a:rect l="l" t="t" r="r" b="b"/>
              <a:pathLst>
                <a:path w="39982" h="39018" fill="none" extrusionOk="0">
                  <a:moveTo>
                    <a:pt x="39791" y="35409"/>
                  </a:moveTo>
                  <a:cubicBezTo>
                    <a:pt x="39934" y="33564"/>
                    <a:pt x="39982" y="31671"/>
                    <a:pt x="39399" y="29909"/>
                  </a:cubicBezTo>
                  <a:cubicBezTo>
                    <a:pt x="38708" y="27873"/>
                    <a:pt x="36684" y="26706"/>
                    <a:pt x="36172" y="24622"/>
                  </a:cubicBezTo>
                  <a:cubicBezTo>
                    <a:pt x="35743" y="22896"/>
                    <a:pt x="35922" y="20908"/>
                    <a:pt x="34767" y="19431"/>
                  </a:cubicBezTo>
                  <a:cubicBezTo>
                    <a:pt x="33767" y="18169"/>
                    <a:pt x="32136" y="17800"/>
                    <a:pt x="30671" y="17407"/>
                  </a:cubicBezTo>
                  <a:cubicBezTo>
                    <a:pt x="29624" y="17133"/>
                    <a:pt x="28552" y="16860"/>
                    <a:pt x="27671" y="16205"/>
                  </a:cubicBezTo>
                  <a:cubicBezTo>
                    <a:pt x="26492" y="15336"/>
                    <a:pt x="26016" y="13954"/>
                    <a:pt x="25694" y="12561"/>
                  </a:cubicBezTo>
                  <a:cubicBezTo>
                    <a:pt x="25194" y="10442"/>
                    <a:pt x="24885" y="8275"/>
                    <a:pt x="23778" y="6358"/>
                  </a:cubicBezTo>
                  <a:cubicBezTo>
                    <a:pt x="22932" y="4870"/>
                    <a:pt x="21658" y="3584"/>
                    <a:pt x="20051" y="2941"/>
                  </a:cubicBezTo>
                  <a:cubicBezTo>
                    <a:pt x="17932" y="2108"/>
                    <a:pt x="16050" y="2965"/>
                    <a:pt x="13943" y="3370"/>
                  </a:cubicBezTo>
                  <a:cubicBezTo>
                    <a:pt x="10895" y="3965"/>
                    <a:pt x="9645" y="2001"/>
                    <a:pt x="7228" y="750"/>
                  </a:cubicBezTo>
                  <a:cubicBezTo>
                    <a:pt x="5906" y="48"/>
                    <a:pt x="4454" y="0"/>
                    <a:pt x="3132" y="739"/>
                  </a:cubicBezTo>
                  <a:cubicBezTo>
                    <a:pt x="25" y="2489"/>
                    <a:pt x="1" y="6442"/>
                    <a:pt x="2072" y="8990"/>
                  </a:cubicBezTo>
                  <a:cubicBezTo>
                    <a:pt x="3513" y="10764"/>
                    <a:pt x="6192" y="11180"/>
                    <a:pt x="7359" y="13097"/>
                  </a:cubicBezTo>
                  <a:cubicBezTo>
                    <a:pt x="8454" y="14907"/>
                    <a:pt x="8383" y="17181"/>
                    <a:pt x="9597" y="18955"/>
                  </a:cubicBezTo>
                  <a:cubicBezTo>
                    <a:pt x="10716" y="20586"/>
                    <a:pt x="11907" y="20396"/>
                    <a:pt x="13669" y="20646"/>
                  </a:cubicBezTo>
                  <a:cubicBezTo>
                    <a:pt x="17039" y="21110"/>
                    <a:pt x="16789" y="25325"/>
                    <a:pt x="17551" y="27789"/>
                  </a:cubicBezTo>
                  <a:cubicBezTo>
                    <a:pt x="18063" y="29480"/>
                    <a:pt x="19194" y="31076"/>
                    <a:pt x="21075" y="31278"/>
                  </a:cubicBezTo>
                  <a:cubicBezTo>
                    <a:pt x="22420" y="31409"/>
                    <a:pt x="23789" y="30814"/>
                    <a:pt x="25087" y="31445"/>
                  </a:cubicBezTo>
                  <a:cubicBezTo>
                    <a:pt x="26206" y="31992"/>
                    <a:pt x="26385" y="33743"/>
                    <a:pt x="26933" y="34755"/>
                  </a:cubicBezTo>
                  <a:cubicBezTo>
                    <a:pt x="29207" y="39017"/>
                    <a:pt x="34934" y="35552"/>
                    <a:pt x="38684" y="36326"/>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3726650" y="3401150"/>
              <a:ext cx="959650" cy="814400"/>
            </a:xfrm>
            <a:custGeom>
              <a:avLst/>
              <a:gdLst/>
              <a:ahLst/>
              <a:cxnLst/>
              <a:rect l="l" t="t" r="r" b="b"/>
              <a:pathLst>
                <a:path w="38386" h="32576" fill="none" extrusionOk="0">
                  <a:moveTo>
                    <a:pt x="0" y="0"/>
                  </a:moveTo>
                  <a:cubicBezTo>
                    <a:pt x="15776" y="6703"/>
                    <a:pt x="20741" y="26551"/>
                    <a:pt x="37148" y="32278"/>
                  </a:cubicBezTo>
                  <a:cubicBezTo>
                    <a:pt x="38005" y="32576"/>
                    <a:pt x="38386" y="31206"/>
                    <a:pt x="37529" y="30909"/>
                  </a:cubicBezTo>
                  <a:cubicBezTo>
                    <a:pt x="21420" y="25480"/>
                    <a:pt x="15764" y="6001"/>
                    <a:pt x="0" y="0"/>
                  </a:cubicBezTo>
                  <a:cubicBezTo>
                    <a:pt x="0" y="0"/>
                    <a:pt x="0" y="0"/>
                    <a:pt x="0" y="0"/>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65"/>
        <p:cNvGrpSpPr/>
        <p:nvPr/>
      </p:nvGrpSpPr>
      <p:grpSpPr>
        <a:xfrm>
          <a:off x="0" y="0"/>
          <a:ext cx="0" cy="0"/>
          <a:chOff x="0" y="0"/>
          <a:chExt cx="0" cy="0"/>
        </a:xfrm>
      </p:grpSpPr>
      <p:sp>
        <p:nvSpPr>
          <p:cNvPr id="366" name="Google Shape;366;p14"/>
          <p:cNvSpPr txBox="1">
            <a:spLocks noGrp="1"/>
          </p:cNvSpPr>
          <p:nvPr>
            <p:ph type="title"/>
          </p:nvPr>
        </p:nvSpPr>
        <p:spPr>
          <a:xfrm>
            <a:off x="3114600" y="2362075"/>
            <a:ext cx="4464000" cy="118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7" name="Google Shape;367;p14"/>
          <p:cNvSpPr txBox="1">
            <a:spLocks noGrp="1"/>
          </p:cNvSpPr>
          <p:nvPr>
            <p:ph type="title" idx="2" hasCustomPrompt="1"/>
          </p:nvPr>
        </p:nvSpPr>
        <p:spPr>
          <a:xfrm>
            <a:off x="6204425" y="1274317"/>
            <a:ext cx="1374000" cy="7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8" name="Google Shape;368;p14"/>
          <p:cNvSpPr txBox="1">
            <a:spLocks noGrp="1"/>
          </p:cNvSpPr>
          <p:nvPr>
            <p:ph type="subTitle" idx="1"/>
          </p:nvPr>
        </p:nvSpPr>
        <p:spPr>
          <a:xfrm>
            <a:off x="3114600" y="3462174"/>
            <a:ext cx="4464000" cy="44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9" name="Google Shape;369;p14"/>
          <p:cNvSpPr/>
          <p:nvPr/>
        </p:nvSpPr>
        <p:spPr>
          <a:xfrm rot="5400000">
            <a:off x="73200" y="3591724"/>
            <a:ext cx="1491600" cy="1638000"/>
          </a:xfrm>
          <a:prstGeom prst="round2SameRect">
            <a:avLst>
              <a:gd name="adj1" fmla="val 4855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721905" y="4483517"/>
            <a:ext cx="2543523" cy="673009"/>
          </a:xfrm>
          <a:custGeom>
            <a:avLst/>
            <a:gdLst/>
            <a:ahLst/>
            <a:cxnLst/>
            <a:rect l="l" t="t" r="r" b="b"/>
            <a:pathLst>
              <a:path w="150282" h="20033" extrusionOk="0">
                <a:moveTo>
                  <a:pt x="87729" y="1"/>
                </a:moveTo>
                <a:cubicBezTo>
                  <a:pt x="85035" y="1"/>
                  <a:pt x="82303" y="470"/>
                  <a:pt x="79701" y="1173"/>
                </a:cubicBezTo>
                <a:cubicBezTo>
                  <a:pt x="74724" y="2518"/>
                  <a:pt x="69974" y="4650"/>
                  <a:pt x="64973" y="5876"/>
                </a:cubicBezTo>
                <a:cubicBezTo>
                  <a:pt x="61716" y="6664"/>
                  <a:pt x="58366" y="7070"/>
                  <a:pt x="55013" y="7070"/>
                </a:cubicBezTo>
                <a:cubicBezTo>
                  <a:pt x="53855" y="7070"/>
                  <a:pt x="52697" y="7021"/>
                  <a:pt x="51543" y="6924"/>
                </a:cubicBezTo>
                <a:cubicBezTo>
                  <a:pt x="45030" y="6388"/>
                  <a:pt x="38732" y="4340"/>
                  <a:pt x="32278" y="3257"/>
                </a:cubicBezTo>
                <a:cubicBezTo>
                  <a:pt x="29894" y="2856"/>
                  <a:pt x="27438" y="2601"/>
                  <a:pt x="25000" y="2601"/>
                </a:cubicBezTo>
                <a:cubicBezTo>
                  <a:pt x="20839" y="2601"/>
                  <a:pt x="16734" y="3346"/>
                  <a:pt x="13145" y="5388"/>
                </a:cubicBezTo>
                <a:cubicBezTo>
                  <a:pt x="8442" y="8067"/>
                  <a:pt x="5168" y="12651"/>
                  <a:pt x="2060" y="17092"/>
                </a:cubicBezTo>
                <a:cubicBezTo>
                  <a:pt x="1370" y="18068"/>
                  <a:pt x="691" y="19044"/>
                  <a:pt x="1" y="20032"/>
                </a:cubicBezTo>
                <a:lnTo>
                  <a:pt x="150281" y="19580"/>
                </a:lnTo>
                <a:cubicBezTo>
                  <a:pt x="147090" y="14925"/>
                  <a:pt x="141875" y="11341"/>
                  <a:pt x="136399" y="9936"/>
                </a:cubicBezTo>
                <a:cubicBezTo>
                  <a:pt x="133248" y="9135"/>
                  <a:pt x="130003" y="8826"/>
                  <a:pt x="126746" y="8826"/>
                </a:cubicBezTo>
                <a:cubicBezTo>
                  <a:pt x="124340" y="8826"/>
                  <a:pt x="121927" y="8994"/>
                  <a:pt x="119539" y="9257"/>
                </a:cubicBezTo>
                <a:cubicBezTo>
                  <a:pt x="117297" y="9504"/>
                  <a:pt x="115014" y="9830"/>
                  <a:pt x="112765" y="9830"/>
                </a:cubicBezTo>
                <a:cubicBezTo>
                  <a:pt x="111216" y="9830"/>
                  <a:pt x="109683" y="9675"/>
                  <a:pt x="108193" y="9234"/>
                </a:cubicBezTo>
                <a:cubicBezTo>
                  <a:pt x="103228" y="7757"/>
                  <a:pt x="99644" y="3388"/>
                  <a:pt x="94881" y="1352"/>
                </a:cubicBezTo>
                <a:cubicBezTo>
                  <a:pt x="92614" y="391"/>
                  <a:pt x="90187" y="1"/>
                  <a:pt x="87729" y="1"/>
                </a:cubicBez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rot="-7361883">
            <a:off x="371984" y="3074734"/>
            <a:ext cx="1004345" cy="991737"/>
            <a:chOff x="623875" y="3501825"/>
            <a:chExt cx="1129625" cy="1115550"/>
          </a:xfrm>
        </p:grpSpPr>
        <p:sp>
          <p:nvSpPr>
            <p:cNvPr id="372" name="Google Shape;372;p14"/>
            <p:cNvSpPr/>
            <p:nvPr/>
          </p:nvSpPr>
          <p:spPr>
            <a:xfrm>
              <a:off x="1216200" y="3930850"/>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1504650" y="3753250"/>
              <a:ext cx="197075" cy="176850"/>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1249850" y="3513275"/>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1563025" y="4091375"/>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1425475" y="4305050"/>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1096850" y="4385575"/>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950700" y="4105200"/>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884625" y="3732375"/>
              <a:ext cx="289650" cy="213725"/>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23875" y="3501825"/>
              <a:ext cx="208975" cy="213950"/>
            </a:xfrm>
            <a:custGeom>
              <a:avLst/>
              <a:gdLst/>
              <a:ahLst/>
              <a:cxnLst/>
              <a:rect l="l" t="t" r="r" b="b"/>
              <a:pathLst>
                <a:path w="8359" h="8558" extrusionOk="0">
                  <a:moveTo>
                    <a:pt x="4034" y="1"/>
                  </a:moveTo>
                  <a:cubicBezTo>
                    <a:pt x="2734" y="1"/>
                    <a:pt x="1488" y="1001"/>
                    <a:pt x="858" y="2200"/>
                  </a:cubicBezTo>
                  <a:cubicBezTo>
                    <a:pt x="84" y="3665"/>
                    <a:pt x="1" y="5474"/>
                    <a:pt x="620" y="7010"/>
                  </a:cubicBezTo>
                  <a:cubicBezTo>
                    <a:pt x="1066" y="8116"/>
                    <a:pt x="2125" y="8557"/>
                    <a:pt x="3289" y="8557"/>
                  </a:cubicBezTo>
                  <a:cubicBezTo>
                    <a:pt x="4732" y="8557"/>
                    <a:pt x="6335" y="7880"/>
                    <a:pt x="7132" y="6951"/>
                  </a:cubicBezTo>
                  <a:cubicBezTo>
                    <a:pt x="8204" y="5701"/>
                    <a:pt x="8359" y="3748"/>
                    <a:pt x="7513" y="2343"/>
                  </a:cubicBezTo>
                  <a:cubicBezTo>
                    <a:pt x="7109" y="1676"/>
                    <a:pt x="6525" y="1141"/>
                    <a:pt x="5894" y="700"/>
                  </a:cubicBezTo>
                  <a:cubicBezTo>
                    <a:pt x="5525" y="438"/>
                    <a:pt x="5132" y="212"/>
                    <a:pt x="4703" y="93"/>
                  </a:cubicBezTo>
                  <a:cubicBezTo>
                    <a:pt x="4481" y="30"/>
                    <a:pt x="4257" y="1"/>
                    <a:pt x="4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27150" y="3909350"/>
              <a:ext cx="184625" cy="18037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728650" y="4299175"/>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rot="10800000" flipH="1">
            <a:off x="8466525" y="0"/>
            <a:ext cx="677475" cy="2589050"/>
          </a:xfrm>
          <a:custGeom>
            <a:avLst/>
            <a:gdLst/>
            <a:ahLst/>
            <a:cxnLst/>
            <a:rect l="l" t="t" r="r" b="b"/>
            <a:pathLst>
              <a:path w="27099" h="103562" extrusionOk="0">
                <a:moveTo>
                  <a:pt x="27099" y="1"/>
                </a:moveTo>
                <a:cubicBezTo>
                  <a:pt x="21753" y="1775"/>
                  <a:pt x="18860" y="7811"/>
                  <a:pt x="18669" y="13443"/>
                </a:cubicBezTo>
                <a:cubicBezTo>
                  <a:pt x="18479" y="19074"/>
                  <a:pt x="20336" y="24539"/>
                  <a:pt x="21551" y="30040"/>
                </a:cubicBezTo>
                <a:cubicBezTo>
                  <a:pt x="22765" y="35541"/>
                  <a:pt x="23277" y="41601"/>
                  <a:pt x="20586" y="46542"/>
                </a:cubicBezTo>
                <a:cubicBezTo>
                  <a:pt x="19003" y="49471"/>
                  <a:pt x="16431" y="51757"/>
                  <a:pt x="14740" y="54626"/>
                </a:cubicBezTo>
                <a:cubicBezTo>
                  <a:pt x="12526" y="58377"/>
                  <a:pt x="11978" y="63068"/>
                  <a:pt x="13276" y="67223"/>
                </a:cubicBezTo>
                <a:cubicBezTo>
                  <a:pt x="14312" y="70581"/>
                  <a:pt x="16514" y="73843"/>
                  <a:pt x="15860" y="77296"/>
                </a:cubicBezTo>
                <a:cubicBezTo>
                  <a:pt x="15062" y="81558"/>
                  <a:pt x="10490" y="83749"/>
                  <a:pt x="7227" y="86595"/>
                </a:cubicBezTo>
                <a:cubicBezTo>
                  <a:pt x="2465" y="90714"/>
                  <a:pt x="0" y="97334"/>
                  <a:pt x="893" y="103561"/>
                </a:cubicBezTo>
                <a:lnTo>
                  <a:pt x="27099" y="103561"/>
                </a:lnTo>
                <a:lnTo>
                  <a:pt x="27099" y="1"/>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14"/>
          <p:cNvGrpSpPr/>
          <p:nvPr/>
        </p:nvGrpSpPr>
        <p:grpSpPr>
          <a:xfrm rot="10800000">
            <a:off x="-43625" y="71645"/>
            <a:ext cx="2101775" cy="1341250"/>
            <a:chOff x="4946725" y="3223150"/>
            <a:chExt cx="2101775" cy="1341250"/>
          </a:xfrm>
        </p:grpSpPr>
        <p:sp>
          <p:nvSpPr>
            <p:cNvPr id="385" name="Google Shape;385;p14"/>
            <p:cNvSpPr/>
            <p:nvPr/>
          </p:nvSpPr>
          <p:spPr>
            <a:xfrm>
              <a:off x="6649025" y="3491925"/>
              <a:ext cx="141725" cy="336375"/>
            </a:xfrm>
            <a:custGeom>
              <a:avLst/>
              <a:gdLst/>
              <a:ahLst/>
              <a:cxnLst/>
              <a:rect l="l" t="t" r="r" b="b"/>
              <a:pathLst>
                <a:path w="5669" h="13455" fill="none" extrusionOk="0">
                  <a:moveTo>
                    <a:pt x="3608" y="155"/>
                  </a:moveTo>
                  <a:cubicBezTo>
                    <a:pt x="3216" y="775"/>
                    <a:pt x="2513" y="1572"/>
                    <a:pt x="2334" y="1906"/>
                  </a:cubicBezTo>
                  <a:cubicBezTo>
                    <a:pt x="1751" y="2965"/>
                    <a:pt x="1334" y="4049"/>
                    <a:pt x="1049" y="5227"/>
                  </a:cubicBezTo>
                  <a:cubicBezTo>
                    <a:pt x="453" y="7799"/>
                    <a:pt x="310" y="10502"/>
                    <a:pt x="25" y="13121"/>
                  </a:cubicBezTo>
                  <a:cubicBezTo>
                    <a:pt x="1" y="13300"/>
                    <a:pt x="239" y="13455"/>
                    <a:pt x="382" y="13312"/>
                  </a:cubicBezTo>
                  <a:cubicBezTo>
                    <a:pt x="3954" y="9871"/>
                    <a:pt x="5668" y="4870"/>
                    <a:pt x="4775" y="1"/>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6558850" y="3261850"/>
              <a:ext cx="198250" cy="196175"/>
            </a:xfrm>
            <a:custGeom>
              <a:avLst/>
              <a:gdLst/>
              <a:ahLst/>
              <a:cxnLst/>
              <a:rect l="l" t="t" r="r" b="b"/>
              <a:pathLst>
                <a:path w="7930" h="7847" fill="none" extrusionOk="0">
                  <a:moveTo>
                    <a:pt x="7930" y="7727"/>
                  </a:moveTo>
                  <a:cubicBezTo>
                    <a:pt x="7132" y="3893"/>
                    <a:pt x="4108" y="905"/>
                    <a:pt x="286" y="36"/>
                  </a:cubicBezTo>
                  <a:cubicBezTo>
                    <a:pt x="119" y="0"/>
                    <a:pt x="0" y="203"/>
                    <a:pt x="60" y="345"/>
                  </a:cubicBezTo>
                  <a:cubicBezTo>
                    <a:pt x="846" y="2215"/>
                    <a:pt x="1929" y="3917"/>
                    <a:pt x="3346" y="5382"/>
                  </a:cubicBezTo>
                  <a:cubicBezTo>
                    <a:pt x="4001" y="6048"/>
                    <a:pt x="4715" y="6656"/>
                    <a:pt x="5477" y="7191"/>
                  </a:cubicBezTo>
                  <a:cubicBezTo>
                    <a:pt x="5703" y="7346"/>
                    <a:pt x="6203" y="7584"/>
                    <a:pt x="6644" y="7846"/>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6483825" y="3511575"/>
              <a:ext cx="154525" cy="415550"/>
            </a:xfrm>
            <a:custGeom>
              <a:avLst/>
              <a:gdLst/>
              <a:ahLst/>
              <a:cxnLst/>
              <a:rect l="l" t="t" r="r" b="b"/>
              <a:pathLst>
                <a:path w="6181" h="16622" fill="none" extrusionOk="0">
                  <a:moveTo>
                    <a:pt x="3144" y="239"/>
                  </a:moveTo>
                  <a:cubicBezTo>
                    <a:pt x="2192" y="2310"/>
                    <a:pt x="1453" y="4168"/>
                    <a:pt x="1180" y="6466"/>
                  </a:cubicBezTo>
                  <a:cubicBezTo>
                    <a:pt x="799" y="9728"/>
                    <a:pt x="953" y="13002"/>
                    <a:pt x="72" y="16193"/>
                  </a:cubicBezTo>
                  <a:cubicBezTo>
                    <a:pt x="1" y="16443"/>
                    <a:pt x="287" y="16622"/>
                    <a:pt x="477" y="16419"/>
                  </a:cubicBezTo>
                  <a:cubicBezTo>
                    <a:pt x="4525" y="12014"/>
                    <a:pt x="6180" y="5787"/>
                    <a:pt x="4740" y="0"/>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6359425" y="3254400"/>
              <a:ext cx="239625" cy="227125"/>
            </a:xfrm>
            <a:custGeom>
              <a:avLst/>
              <a:gdLst/>
              <a:ahLst/>
              <a:cxnLst/>
              <a:rect l="l" t="t" r="r" b="b"/>
              <a:pathLst>
                <a:path w="9585" h="9085" fill="none" extrusionOk="0">
                  <a:moveTo>
                    <a:pt x="9585" y="8823"/>
                  </a:moveTo>
                  <a:cubicBezTo>
                    <a:pt x="8751" y="4191"/>
                    <a:pt x="4274" y="1905"/>
                    <a:pt x="369" y="96"/>
                  </a:cubicBezTo>
                  <a:cubicBezTo>
                    <a:pt x="191" y="0"/>
                    <a:pt x="0" y="215"/>
                    <a:pt x="71" y="393"/>
                  </a:cubicBezTo>
                  <a:cubicBezTo>
                    <a:pt x="1107" y="2632"/>
                    <a:pt x="2488" y="4668"/>
                    <a:pt x="4227" y="6418"/>
                  </a:cubicBezTo>
                  <a:cubicBezTo>
                    <a:pt x="4977" y="7168"/>
                    <a:pt x="5786" y="7870"/>
                    <a:pt x="6644" y="8490"/>
                  </a:cubicBezTo>
                  <a:cubicBezTo>
                    <a:pt x="6941" y="8704"/>
                    <a:pt x="7275" y="8883"/>
                    <a:pt x="7584" y="9085"/>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6333525" y="3541350"/>
              <a:ext cx="131875" cy="490550"/>
            </a:xfrm>
            <a:custGeom>
              <a:avLst/>
              <a:gdLst/>
              <a:ahLst/>
              <a:cxnLst/>
              <a:rect l="l" t="t" r="r" b="b"/>
              <a:pathLst>
                <a:path w="5275" h="19622" fill="none" extrusionOk="0">
                  <a:moveTo>
                    <a:pt x="2882" y="298"/>
                  </a:moveTo>
                  <a:cubicBezTo>
                    <a:pt x="1608" y="2727"/>
                    <a:pt x="834" y="5370"/>
                    <a:pt x="691" y="8132"/>
                  </a:cubicBezTo>
                  <a:cubicBezTo>
                    <a:pt x="512" y="11859"/>
                    <a:pt x="1393" y="15621"/>
                    <a:pt x="72" y="19229"/>
                  </a:cubicBezTo>
                  <a:cubicBezTo>
                    <a:pt x="0" y="19407"/>
                    <a:pt x="238" y="19622"/>
                    <a:pt x="393" y="19467"/>
                  </a:cubicBezTo>
                  <a:cubicBezTo>
                    <a:pt x="2882" y="17097"/>
                    <a:pt x="4275" y="13966"/>
                    <a:pt x="4763" y="10597"/>
                  </a:cubicBezTo>
                  <a:cubicBezTo>
                    <a:pt x="5227" y="7370"/>
                    <a:pt x="5275" y="3119"/>
                    <a:pt x="3917" y="0"/>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6143625" y="3223150"/>
              <a:ext cx="295000" cy="287850"/>
            </a:xfrm>
            <a:custGeom>
              <a:avLst/>
              <a:gdLst/>
              <a:ahLst/>
              <a:cxnLst/>
              <a:rect l="l" t="t" r="r" b="b"/>
              <a:pathLst>
                <a:path w="11800" h="11514" fill="none" extrusionOk="0">
                  <a:moveTo>
                    <a:pt x="11799" y="11168"/>
                  </a:moveTo>
                  <a:cubicBezTo>
                    <a:pt x="11597" y="8751"/>
                    <a:pt x="9549" y="6513"/>
                    <a:pt x="7941" y="4906"/>
                  </a:cubicBezTo>
                  <a:cubicBezTo>
                    <a:pt x="5786" y="2751"/>
                    <a:pt x="3191" y="1119"/>
                    <a:pt x="345" y="60"/>
                  </a:cubicBezTo>
                  <a:cubicBezTo>
                    <a:pt x="191" y="0"/>
                    <a:pt x="0" y="167"/>
                    <a:pt x="83" y="334"/>
                  </a:cubicBezTo>
                  <a:cubicBezTo>
                    <a:pt x="2465" y="4799"/>
                    <a:pt x="5810" y="8704"/>
                    <a:pt x="10013" y="11514"/>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6198675" y="3577350"/>
              <a:ext cx="161050" cy="567350"/>
            </a:xfrm>
            <a:custGeom>
              <a:avLst/>
              <a:gdLst/>
              <a:ahLst/>
              <a:cxnLst/>
              <a:rect l="l" t="t" r="r" b="b"/>
              <a:pathLst>
                <a:path w="6442" h="22694" fill="none" extrusionOk="0">
                  <a:moveTo>
                    <a:pt x="1858" y="370"/>
                  </a:moveTo>
                  <a:cubicBezTo>
                    <a:pt x="1799" y="572"/>
                    <a:pt x="1715" y="810"/>
                    <a:pt x="1608" y="1108"/>
                  </a:cubicBezTo>
                  <a:cubicBezTo>
                    <a:pt x="1275" y="2060"/>
                    <a:pt x="965" y="3013"/>
                    <a:pt x="715" y="3989"/>
                  </a:cubicBezTo>
                  <a:cubicBezTo>
                    <a:pt x="251" y="5763"/>
                    <a:pt x="1" y="7561"/>
                    <a:pt x="13" y="9395"/>
                  </a:cubicBezTo>
                  <a:cubicBezTo>
                    <a:pt x="48" y="13729"/>
                    <a:pt x="1227" y="18003"/>
                    <a:pt x="239" y="22313"/>
                  </a:cubicBezTo>
                  <a:cubicBezTo>
                    <a:pt x="167" y="22575"/>
                    <a:pt x="560" y="22694"/>
                    <a:pt x="703" y="22503"/>
                  </a:cubicBezTo>
                  <a:cubicBezTo>
                    <a:pt x="5418" y="16026"/>
                    <a:pt x="6442" y="7323"/>
                    <a:pt x="3239" y="1"/>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5810825" y="3257075"/>
              <a:ext cx="452175" cy="298275"/>
            </a:xfrm>
            <a:custGeom>
              <a:avLst/>
              <a:gdLst/>
              <a:ahLst/>
              <a:cxnLst/>
              <a:rect l="l" t="t" r="r" b="b"/>
              <a:pathLst>
                <a:path w="18087" h="11931" fill="none" extrusionOk="0">
                  <a:moveTo>
                    <a:pt x="18086" y="11562"/>
                  </a:moveTo>
                  <a:cubicBezTo>
                    <a:pt x="13574" y="5966"/>
                    <a:pt x="7418" y="1953"/>
                    <a:pt x="465" y="72"/>
                  </a:cubicBezTo>
                  <a:cubicBezTo>
                    <a:pt x="203" y="1"/>
                    <a:pt x="1" y="251"/>
                    <a:pt x="156" y="489"/>
                  </a:cubicBezTo>
                  <a:cubicBezTo>
                    <a:pt x="4001" y="6239"/>
                    <a:pt x="10562" y="8930"/>
                    <a:pt x="16515" y="11931"/>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6048650" y="3619925"/>
              <a:ext cx="153325" cy="624200"/>
            </a:xfrm>
            <a:custGeom>
              <a:avLst/>
              <a:gdLst/>
              <a:ahLst/>
              <a:cxnLst/>
              <a:rect l="l" t="t" r="r" b="b"/>
              <a:pathLst>
                <a:path w="6133" h="24968" fill="none" extrusionOk="0">
                  <a:moveTo>
                    <a:pt x="1084" y="858"/>
                  </a:moveTo>
                  <a:cubicBezTo>
                    <a:pt x="1" y="3298"/>
                    <a:pt x="132" y="6168"/>
                    <a:pt x="561" y="8847"/>
                  </a:cubicBezTo>
                  <a:cubicBezTo>
                    <a:pt x="1001" y="11502"/>
                    <a:pt x="1537" y="14073"/>
                    <a:pt x="1453" y="16776"/>
                  </a:cubicBezTo>
                  <a:cubicBezTo>
                    <a:pt x="1370" y="19407"/>
                    <a:pt x="906" y="22003"/>
                    <a:pt x="453" y="24587"/>
                  </a:cubicBezTo>
                  <a:cubicBezTo>
                    <a:pt x="394" y="24920"/>
                    <a:pt x="846" y="24968"/>
                    <a:pt x="989" y="24718"/>
                  </a:cubicBezTo>
                  <a:cubicBezTo>
                    <a:pt x="5121" y="17193"/>
                    <a:pt x="6133" y="8180"/>
                    <a:pt x="3561" y="0"/>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5629275" y="3308275"/>
              <a:ext cx="499475" cy="284875"/>
            </a:xfrm>
            <a:custGeom>
              <a:avLst/>
              <a:gdLst/>
              <a:ahLst/>
              <a:cxnLst/>
              <a:rect l="l" t="t" r="r" b="b"/>
              <a:pathLst>
                <a:path w="19979" h="11395" fill="none" extrusionOk="0">
                  <a:moveTo>
                    <a:pt x="19979" y="11109"/>
                  </a:moveTo>
                  <a:cubicBezTo>
                    <a:pt x="19931" y="11061"/>
                    <a:pt x="19895" y="11026"/>
                    <a:pt x="19848" y="10978"/>
                  </a:cubicBezTo>
                  <a:cubicBezTo>
                    <a:pt x="19848" y="10966"/>
                    <a:pt x="19836" y="10954"/>
                    <a:pt x="19824" y="10954"/>
                  </a:cubicBezTo>
                  <a:cubicBezTo>
                    <a:pt x="14621" y="5477"/>
                    <a:pt x="7441" y="2691"/>
                    <a:pt x="500" y="96"/>
                  </a:cubicBezTo>
                  <a:cubicBezTo>
                    <a:pt x="274" y="0"/>
                    <a:pt x="0" y="298"/>
                    <a:pt x="191" y="501"/>
                  </a:cubicBezTo>
                  <a:cubicBezTo>
                    <a:pt x="5405" y="5823"/>
                    <a:pt x="11918" y="9645"/>
                    <a:pt x="19157" y="11395"/>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5752500" y="3750300"/>
              <a:ext cx="142900" cy="613475"/>
            </a:xfrm>
            <a:custGeom>
              <a:avLst/>
              <a:gdLst/>
              <a:ahLst/>
              <a:cxnLst/>
              <a:rect l="l" t="t" r="r" b="b"/>
              <a:pathLst>
                <a:path w="5716" h="24539" fill="none" extrusionOk="0">
                  <a:moveTo>
                    <a:pt x="1274" y="810"/>
                  </a:moveTo>
                  <a:cubicBezTo>
                    <a:pt x="0" y="3679"/>
                    <a:pt x="500" y="7549"/>
                    <a:pt x="655" y="10513"/>
                  </a:cubicBezTo>
                  <a:cubicBezTo>
                    <a:pt x="917" y="15145"/>
                    <a:pt x="1691" y="19729"/>
                    <a:pt x="2917" y="24217"/>
                  </a:cubicBezTo>
                  <a:cubicBezTo>
                    <a:pt x="2977" y="24432"/>
                    <a:pt x="3322" y="24539"/>
                    <a:pt x="3417" y="24265"/>
                  </a:cubicBezTo>
                  <a:cubicBezTo>
                    <a:pt x="4989" y="19776"/>
                    <a:pt x="5715" y="15050"/>
                    <a:pt x="5465" y="10287"/>
                  </a:cubicBezTo>
                  <a:cubicBezTo>
                    <a:pt x="5334" y="7751"/>
                    <a:pt x="4953" y="5227"/>
                    <a:pt x="4263" y="2774"/>
                  </a:cubicBezTo>
                  <a:cubicBezTo>
                    <a:pt x="3977" y="1739"/>
                    <a:pt x="3655" y="715"/>
                    <a:pt x="2917" y="0"/>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5326250" y="3602950"/>
              <a:ext cx="493525" cy="139925"/>
            </a:xfrm>
            <a:custGeom>
              <a:avLst/>
              <a:gdLst/>
              <a:ahLst/>
              <a:cxnLst/>
              <a:rect l="l" t="t" r="r" b="b"/>
              <a:pathLst>
                <a:path w="19741" h="5597" fill="none" extrusionOk="0">
                  <a:moveTo>
                    <a:pt x="19741" y="4561"/>
                  </a:moveTo>
                  <a:cubicBezTo>
                    <a:pt x="19289" y="3965"/>
                    <a:pt x="18538" y="3442"/>
                    <a:pt x="18098" y="3108"/>
                  </a:cubicBezTo>
                  <a:cubicBezTo>
                    <a:pt x="16800" y="2156"/>
                    <a:pt x="15288" y="1548"/>
                    <a:pt x="13740" y="1132"/>
                  </a:cubicBezTo>
                  <a:cubicBezTo>
                    <a:pt x="9454" y="1"/>
                    <a:pt x="4811" y="167"/>
                    <a:pt x="417" y="239"/>
                  </a:cubicBezTo>
                  <a:cubicBezTo>
                    <a:pt x="215" y="239"/>
                    <a:pt x="0" y="536"/>
                    <a:pt x="250" y="679"/>
                  </a:cubicBezTo>
                  <a:cubicBezTo>
                    <a:pt x="5751" y="3799"/>
                    <a:pt x="12085" y="5597"/>
                    <a:pt x="18431" y="5335"/>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5915025" y="3674975"/>
              <a:ext cx="132775" cy="627500"/>
            </a:xfrm>
            <a:custGeom>
              <a:avLst/>
              <a:gdLst/>
              <a:ahLst/>
              <a:cxnLst/>
              <a:rect l="l" t="t" r="r" b="b"/>
              <a:pathLst>
                <a:path w="5311" h="25100" fill="none" extrusionOk="0">
                  <a:moveTo>
                    <a:pt x="1774" y="477"/>
                  </a:moveTo>
                  <a:cubicBezTo>
                    <a:pt x="441" y="3870"/>
                    <a:pt x="0" y="7478"/>
                    <a:pt x="488" y="11121"/>
                  </a:cubicBezTo>
                  <a:cubicBezTo>
                    <a:pt x="762" y="13193"/>
                    <a:pt x="1250" y="15253"/>
                    <a:pt x="1441" y="17348"/>
                  </a:cubicBezTo>
                  <a:cubicBezTo>
                    <a:pt x="1667" y="19825"/>
                    <a:pt x="1512" y="22301"/>
                    <a:pt x="1060" y="24742"/>
                  </a:cubicBezTo>
                  <a:cubicBezTo>
                    <a:pt x="1012" y="25016"/>
                    <a:pt x="1417" y="25099"/>
                    <a:pt x="1512" y="24849"/>
                  </a:cubicBezTo>
                  <a:cubicBezTo>
                    <a:pt x="4715" y="16979"/>
                    <a:pt x="5310" y="8169"/>
                    <a:pt x="2953" y="1"/>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4"/>
            <p:cNvSpPr/>
            <p:nvPr/>
          </p:nvSpPr>
          <p:spPr>
            <a:xfrm>
              <a:off x="5448575" y="3455625"/>
              <a:ext cx="537300" cy="202725"/>
            </a:xfrm>
            <a:custGeom>
              <a:avLst/>
              <a:gdLst/>
              <a:ahLst/>
              <a:cxnLst/>
              <a:rect l="l" t="t" r="r" b="b"/>
              <a:pathLst>
                <a:path w="21492" h="8109" fill="none" extrusionOk="0">
                  <a:moveTo>
                    <a:pt x="21492" y="7334"/>
                  </a:moveTo>
                  <a:cubicBezTo>
                    <a:pt x="21158" y="6251"/>
                    <a:pt x="20099" y="5477"/>
                    <a:pt x="19182" y="4810"/>
                  </a:cubicBezTo>
                  <a:cubicBezTo>
                    <a:pt x="17598" y="3631"/>
                    <a:pt x="15801" y="2750"/>
                    <a:pt x="13943" y="2084"/>
                  </a:cubicBezTo>
                  <a:cubicBezTo>
                    <a:pt x="9597" y="536"/>
                    <a:pt x="4954" y="274"/>
                    <a:pt x="394" y="12"/>
                  </a:cubicBezTo>
                  <a:cubicBezTo>
                    <a:pt x="168" y="0"/>
                    <a:pt x="1" y="310"/>
                    <a:pt x="215" y="453"/>
                  </a:cubicBezTo>
                  <a:cubicBezTo>
                    <a:pt x="6133" y="4191"/>
                    <a:pt x="12800" y="6989"/>
                    <a:pt x="19730" y="8108"/>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a:off x="5564675" y="3828575"/>
              <a:ext cx="167900" cy="669150"/>
            </a:xfrm>
            <a:custGeom>
              <a:avLst/>
              <a:gdLst/>
              <a:ahLst/>
              <a:cxnLst/>
              <a:rect l="l" t="t" r="r" b="b"/>
              <a:pathLst>
                <a:path w="6716" h="26766" fill="none" extrusionOk="0">
                  <a:moveTo>
                    <a:pt x="3191" y="989"/>
                  </a:moveTo>
                  <a:cubicBezTo>
                    <a:pt x="0" y="8978"/>
                    <a:pt x="2894" y="17991"/>
                    <a:pt x="1739" y="26349"/>
                  </a:cubicBezTo>
                  <a:cubicBezTo>
                    <a:pt x="1715" y="26587"/>
                    <a:pt x="2072" y="26766"/>
                    <a:pt x="2203" y="26540"/>
                  </a:cubicBezTo>
                  <a:cubicBezTo>
                    <a:pt x="6715" y="18586"/>
                    <a:pt x="6489" y="8740"/>
                    <a:pt x="4763" y="1"/>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4"/>
            <p:cNvSpPr/>
            <p:nvPr/>
          </p:nvSpPr>
          <p:spPr>
            <a:xfrm>
              <a:off x="5178325" y="3729450"/>
              <a:ext cx="501850" cy="142600"/>
            </a:xfrm>
            <a:custGeom>
              <a:avLst/>
              <a:gdLst/>
              <a:ahLst/>
              <a:cxnLst/>
              <a:rect l="l" t="t" r="r" b="b"/>
              <a:pathLst>
                <a:path w="20074" h="5704" fill="none" extrusionOk="0">
                  <a:moveTo>
                    <a:pt x="20074" y="2846"/>
                  </a:moveTo>
                  <a:cubicBezTo>
                    <a:pt x="18050" y="644"/>
                    <a:pt x="15181" y="1"/>
                    <a:pt x="12275" y="37"/>
                  </a:cubicBezTo>
                  <a:cubicBezTo>
                    <a:pt x="8275" y="96"/>
                    <a:pt x="4239" y="763"/>
                    <a:pt x="262" y="1180"/>
                  </a:cubicBezTo>
                  <a:cubicBezTo>
                    <a:pt x="48" y="1203"/>
                    <a:pt x="0" y="1561"/>
                    <a:pt x="214" y="1632"/>
                  </a:cubicBezTo>
                  <a:cubicBezTo>
                    <a:pt x="6322" y="3549"/>
                    <a:pt x="13204" y="5704"/>
                    <a:pt x="19467" y="3239"/>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4"/>
            <p:cNvSpPr/>
            <p:nvPr/>
          </p:nvSpPr>
          <p:spPr>
            <a:xfrm>
              <a:off x="5441450" y="3925025"/>
              <a:ext cx="166700" cy="621225"/>
            </a:xfrm>
            <a:custGeom>
              <a:avLst/>
              <a:gdLst/>
              <a:ahLst/>
              <a:cxnLst/>
              <a:rect l="l" t="t" r="r" b="b"/>
              <a:pathLst>
                <a:path w="6668" h="24849" fill="none" extrusionOk="0">
                  <a:moveTo>
                    <a:pt x="2834" y="929"/>
                  </a:moveTo>
                  <a:cubicBezTo>
                    <a:pt x="1608" y="4132"/>
                    <a:pt x="2381" y="7965"/>
                    <a:pt x="2239" y="11287"/>
                  </a:cubicBezTo>
                  <a:cubicBezTo>
                    <a:pt x="2060" y="15716"/>
                    <a:pt x="1322" y="20098"/>
                    <a:pt x="84" y="24348"/>
                  </a:cubicBezTo>
                  <a:cubicBezTo>
                    <a:pt x="0" y="24670"/>
                    <a:pt x="429" y="24848"/>
                    <a:pt x="572" y="24539"/>
                  </a:cubicBezTo>
                  <a:cubicBezTo>
                    <a:pt x="4191" y="17181"/>
                    <a:pt x="6668" y="8073"/>
                    <a:pt x="4001" y="0"/>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4"/>
            <p:cNvSpPr/>
            <p:nvPr/>
          </p:nvSpPr>
          <p:spPr>
            <a:xfrm>
              <a:off x="5077700" y="3817275"/>
              <a:ext cx="449800" cy="165800"/>
            </a:xfrm>
            <a:custGeom>
              <a:avLst/>
              <a:gdLst/>
              <a:ahLst/>
              <a:cxnLst/>
              <a:rect l="l" t="t" r="r" b="b"/>
              <a:pathLst>
                <a:path w="17992" h="6632" fill="none" extrusionOk="0">
                  <a:moveTo>
                    <a:pt x="17991" y="3762"/>
                  </a:moveTo>
                  <a:cubicBezTo>
                    <a:pt x="12967" y="0"/>
                    <a:pt x="5597" y="3322"/>
                    <a:pt x="286" y="4786"/>
                  </a:cubicBezTo>
                  <a:cubicBezTo>
                    <a:pt x="84" y="4834"/>
                    <a:pt x="1" y="5156"/>
                    <a:pt x="239" y="5239"/>
                  </a:cubicBezTo>
                  <a:cubicBezTo>
                    <a:pt x="2989" y="6168"/>
                    <a:pt x="5835" y="6632"/>
                    <a:pt x="8740" y="6549"/>
                  </a:cubicBezTo>
                  <a:cubicBezTo>
                    <a:pt x="10252" y="6513"/>
                    <a:pt x="11764" y="6322"/>
                    <a:pt x="13240" y="5977"/>
                  </a:cubicBezTo>
                  <a:cubicBezTo>
                    <a:pt x="14455" y="5703"/>
                    <a:pt x="15610" y="5215"/>
                    <a:pt x="16777" y="4810"/>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4"/>
            <p:cNvSpPr/>
            <p:nvPr/>
          </p:nvSpPr>
          <p:spPr>
            <a:xfrm>
              <a:off x="4992575" y="3975325"/>
              <a:ext cx="462000" cy="589075"/>
            </a:xfrm>
            <a:custGeom>
              <a:avLst/>
              <a:gdLst/>
              <a:ahLst/>
              <a:cxnLst/>
              <a:rect l="l" t="t" r="r" b="b"/>
              <a:pathLst>
                <a:path w="18480" h="23563" fill="none" extrusionOk="0">
                  <a:moveTo>
                    <a:pt x="17908" y="393"/>
                  </a:moveTo>
                  <a:cubicBezTo>
                    <a:pt x="14836" y="0"/>
                    <a:pt x="11716" y="346"/>
                    <a:pt x="8799" y="1393"/>
                  </a:cubicBezTo>
                  <a:cubicBezTo>
                    <a:pt x="7442" y="1870"/>
                    <a:pt x="6120" y="2513"/>
                    <a:pt x="4906" y="3286"/>
                  </a:cubicBezTo>
                  <a:cubicBezTo>
                    <a:pt x="3370" y="4263"/>
                    <a:pt x="2048" y="5561"/>
                    <a:pt x="286" y="6096"/>
                  </a:cubicBezTo>
                  <a:cubicBezTo>
                    <a:pt x="1" y="6192"/>
                    <a:pt x="179" y="6573"/>
                    <a:pt x="417" y="6561"/>
                  </a:cubicBezTo>
                  <a:cubicBezTo>
                    <a:pt x="6073" y="6382"/>
                    <a:pt x="12288" y="4799"/>
                    <a:pt x="16931" y="1381"/>
                  </a:cubicBezTo>
                  <a:cubicBezTo>
                    <a:pt x="12490" y="7787"/>
                    <a:pt x="13443" y="16205"/>
                    <a:pt x="10157" y="23122"/>
                  </a:cubicBezTo>
                  <a:cubicBezTo>
                    <a:pt x="10026" y="23372"/>
                    <a:pt x="10407" y="23563"/>
                    <a:pt x="10561" y="23360"/>
                  </a:cubicBezTo>
                  <a:cubicBezTo>
                    <a:pt x="15407" y="17062"/>
                    <a:pt x="18479" y="9001"/>
                    <a:pt x="18217" y="989"/>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4"/>
            <p:cNvSpPr/>
            <p:nvPr/>
          </p:nvSpPr>
          <p:spPr>
            <a:xfrm>
              <a:off x="4946725" y="4058075"/>
              <a:ext cx="418550" cy="483400"/>
            </a:xfrm>
            <a:custGeom>
              <a:avLst/>
              <a:gdLst/>
              <a:ahLst/>
              <a:cxnLst/>
              <a:rect l="l" t="t" r="r" b="b"/>
              <a:pathLst>
                <a:path w="16742" h="19336" fill="none" extrusionOk="0">
                  <a:moveTo>
                    <a:pt x="16741" y="167"/>
                  </a:moveTo>
                  <a:cubicBezTo>
                    <a:pt x="16694" y="60"/>
                    <a:pt x="16574" y="0"/>
                    <a:pt x="16444" y="48"/>
                  </a:cubicBezTo>
                  <a:cubicBezTo>
                    <a:pt x="12729" y="1524"/>
                    <a:pt x="9490" y="4108"/>
                    <a:pt x="7228" y="7406"/>
                  </a:cubicBezTo>
                  <a:cubicBezTo>
                    <a:pt x="4680" y="11121"/>
                    <a:pt x="3263" y="15502"/>
                    <a:pt x="168" y="18848"/>
                  </a:cubicBezTo>
                  <a:cubicBezTo>
                    <a:pt x="1" y="19038"/>
                    <a:pt x="263" y="19336"/>
                    <a:pt x="477" y="19229"/>
                  </a:cubicBezTo>
                  <a:cubicBezTo>
                    <a:pt x="7871" y="15526"/>
                    <a:pt x="14277" y="8787"/>
                    <a:pt x="16705" y="762"/>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4"/>
            <p:cNvSpPr/>
            <p:nvPr/>
          </p:nvSpPr>
          <p:spPr>
            <a:xfrm>
              <a:off x="5308675" y="3436850"/>
              <a:ext cx="1739825" cy="694475"/>
            </a:xfrm>
            <a:custGeom>
              <a:avLst/>
              <a:gdLst/>
              <a:ahLst/>
              <a:cxnLst/>
              <a:rect l="l" t="t" r="r" b="b"/>
              <a:pathLst>
                <a:path w="69593" h="27779" fill="none" extrusionOk="0">
                  <a:moveTo>
                    <a:pt x="57187" y="2323"/>
                  </a:moveTo>
                  <a:cubicBezTo>
                    <a:pt x="58234" y="2216"/>
                    <a:pt x="59294" y="2108"/>
                    <a:pt x="60342" y="2025"/>
                  </a:cubicBezTo>
                  <a:cubicBezTo>
                    <a:pt x="63140" y="1799"/>
                    <a:pt x="66093" y="1954"/>
                    <a:pt x="68843" y="1406"/>
                  </a:cubicBezTo>
                  <a:cubicBezTo>
                    <a:pt x="69533" y="1275"/>
                    <a:pt x="69593" y="120"/>
                    <a:pt x="68819" y="108"/>
                  </a:cubicBezTo>
                  <a:cubicBezTo>
                    <a:pt x="63771" y="1"/>
                    <a:pt x="58556" y="608"/>
                    <a:pt x="53567" y="1251"/>
                  </a:cubicBezTo>
                  <a:cubicBezTo>
                    <a:pt x="48233" y="1942"/>
                    <a:pt x="42923" y="2978"/>
                    <a:pt x="37744" y="4430"/>
                  </a:cubicBezTo>
                  <a:cubicBezTo>
                    <a:pt x="28445" y="7038"/>
                    <a:pt x="19622" y="10990"/>
                    <a:pt x="11776" y="16646"/>
                  </a:cubicBezTo>
                  <a:cubicBezTo>
                    <a:pt x="7454" y="19765"/>
                    <a:pt x="3513" y="23516"/>
                    <a:pt x="72" y="27588"/>
                  </a:cubicBezTo>
                  <a:cubicBezTo>
                    <a:pt x="1" y="27671"/>
                    <a:pt x="144" y="27778"/>
                    <a:pt x="215" y="27695"/>
                  </a:cubicBezTo>
                  <a:cubicBezTo>
                    <a:pt x="13515" y="13336"/>
                    <a:pt x="32660" y="5728"/>
                    <a:pt x="51722" y="2989"/>
                  </a:cubicBezTo>
                  <a:cubicBezTo>
                    <a:pt x="53531" y="2727"/>
                    <a:pt x="55365" y="2501"/>
                    <a:pt x="57187" y="2323"/>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14"/>
          <p:cNvGrpSpPr/>
          <p:nvPr/>
        </p:nvGrpSpPr>
        <p:grpSpPr>
          <a:xfrm rot="10800000">
            <a:off x="7455525" y="4215500"/>
            <a:ext cx="1655900" cy="875425"/>
            <a:chOff x="1680550" y="2806125"/>
            <a:chExt cx="1655900" cy="875425"/>
          </a:xfrm>
        </p:grpSpPr>
        <p:sp>
          <p:nvSpPr>
            <p:cNvPr id="407" name="Google Shape;407;p14"/>
            <p:cNvSpPr/>
            <p:nvPr/>
          </p:nvSpPr>
          <p:spPr>
            <a:xfrm>
              <a:off x="1906775" y="2806125"/>
              <a:ext cx="1429675" cy="875425"/>
            </a:xfrm>
            <a:custGeom>
              <a:avLst/>
              <a:gdLst/>
              <a:ahLst/>
              <a:cxnLst/>
              <a:rect l="l" t="t" r="r" b="b"/>
              <a:pathLst>
                <a:path w="57187" h="35017" fill="none" extrusionOk="0">
                  <a:moveTo>
                    <a:pt x="0" y="7621"/>
                  </a:moveTo>
                  <a:cubicBezTo>
                    <a:pt x="4049" y="10704"/>
                    <a:pt x="6573" y="15122"/>
                    <a:pt x="9466" y="19241"/>
                  </a:cubicBezTo>
                  <a:cubicBezTo>
                    <a:pt x="12585" y="23682"/>
                    <a:pt x="16276" y="26837"/>
                    <a:pt x="21086" y="29373"/>
                  </a:cubicBezTo>
                  <a:cubicBezTo>
                    <a:pt x="26409" y="32195"/>
                    <a:pt x="31826" y="34660"/>
                    <a:pt x="37934" y="34826"/>
                  </a:cubicBezTo>
                  <a:cubicBezTo>
                    <a:pt x="44399" y="35017"/>
                    <a:pt x="50721" y="33231"/>
                    <a:pt x="56877" y="31481"/>
                  </a:cubicBezTo>
                  <a:cubicBezTo>
                    <a:pt x="57127" y="31409"/>
                    <a:pt x="57186" y="31100"/>
                    <a:pt x="56972" y="30945"/>
                  </a:cubicBezTo>
                  <a:cubicBezTo>
                    <a:pt x="49209" y="25301"/>
                    <a:pt x="47709" y="14991"/>
                    <a:pt x="42089" y="7680"/>
                  </a:cubicBezTo>
                  <a:cubicBezTo>
                    <a:pt x="39410" y="4192"/>
                    <a:pt x="35922" y="1763"/>
                    <a:pt x="31564" y="941"/>
                  </a:cubicBezTo>
                  <a:cubicBezTo>
                    <a:pt x="26611" y="1"/>
                    <a:pt x="21396" y="382"/>
                    <a:pt x="16538" y="1656"/>
                  </a:cubicBezTo>
                  <a:cubicBezTo>
                    <a:pt x="11276" y="3025"/>
                    <a:pt x="6239" y="5251"/>
                    <a:pt x="858" y="6156"/>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1680550" y="2953775"/>
              <a:ext cx="1583850" cy="623300"/>
            </a:xfrm>
            <a:custGeom>
              <a:avLst/>
              <a:gdLst/>
              <a:ahLst/>
              <a:cxnLst/>
              <a:rect l="l" t="t" r="r" b="b"/>
              <a:pathLst>
                <a:path w="63354" h="24932" fill="none" extrusionOk="0">
                  <a:moveTo>
                    <a:pt x="18932" y="3786"/>
                  </a:moveTo>
                  <a:cubicBezTo>
                    <a:pt x="24480" y="5525"/>
                    <a:pt x="30171" y="7311"/>
                    <a:pt x="35267" y="10156"/>
                  </a:cubicBezTo>
                  <a:cubicBezTo>
                    <a:pt x="44221" y="15157"/>
                    <a:pt x="52460" y="24086"/>
                    <a:pt x="63211" y="24920"/>
                  </a:cubicBezTo>
                  <a:cubicBezTo>
                    <a:pt x="63318" y="24932"/>
                    <a:pt x="63354" y="24765"/>
                    <a:pt x="63247" y="24741"/>
                  </a:cubicBezTo>
                  <a:cubicBezTo>
                    <a:pt x="57163" y="23420"/>
                    <a:pt x="52079" y="20634"/>
                    <a:pt x="47018" y="17074"/>
                  </a:cubicBezTo>
                  <a:cubicBezTo>
                    <a:pt x="42077" y="13609"/>
                    <a:pt x="37422" y="9739"/>
                    <a:pt x="31921" y="7156"/>
                  </a:cubicBezTo>
                  <a:cubicBezTo>
                    <a:pt x="26397" y="4548"/>
                    <a:pt x="20277" y="2346"/>
                    <a:pt x="14312" y="988"/>
                  </a:cubicBezTo>
                  <a:cubicBezTo>
                    <a:pt x="11550" y="369"/>
                    <a:pt x="8728" y="0"/>
                    <a:pt x="5894" y="214"/>
                  </a:cubicBezTo>
                  <a:cubicBezTo>
                    <a:pt x="4108" y="357"/>
                    <a:pt x="1013" y="417"/>
                    <a:pt x="263" y="2417"/>
                  </a:cubicBezTo>
                  <a:cubicBezTo>
                    <a:pt x="1" y="3132"/>
                    <a:pt x="1120" y="3691"/>
                    <a:pt x="1477" y="3001"/>
                  </a:cubicBezTo>
                  <a:cubicBezTo>
                    <a:pt x="2096" y="1798"/>
                    <a:pt x="4727" y="1750"/>
                    <a:pt x="5930" y="1667"/>
                  </a:cubicBezTo>
                  <a:cubicBezTo>
                    <a:pt x="7323" y="1560"/>
                    <a:pt x="8740" y="1608"/>
                    <a:pt x="10133" y="1762"/>
                  </a:cubicBezTo>
                  <a:cubicBezTo>
                    <a:pt x="13145" y="2072"/>
                    <a:pt x="16062" y="2881"/>
                    <a:pt x="18932" y="3774"/>
                  </a:cubicBezTo>
                  <a:close/>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409"/>
        <p:cNvGrpSpPr/>
        <p:nvPr/>
      </p:nvGrpSpPr>
      <p:grpSpPr>
        <a:xfrm>
          <a:off x="0" y="0"/>
          <a:ext cx="0" cy="0"/>
          <a:chOff x="0" y="0"/>
          <a:chExt cx="0" cy="0"/>
        </a:xfrm>
      </p:grpSpPr>
      <p:sp>
        <p:nvSpPr>
          <p:cNvPr id="410" name="Google Shape;410;p15"/>
          <p:cNvSpPr/>
          <p:nvPr/>
        </p:nvSpPr>
        <p:spPr>
          <a:xfrm rot="5400000" flipH="1">
            <a:off x="79161" y="3571408"/>
            <a:ext cx="1491600" cy="1638000"/>
          </a:xfrm>
          <a:prstGeom prst="round2SameRect">
            <a:avLst>
              <a:gd name="adj1" fmla="val 4855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rot="10800000">
            <a:off x="-7" y="4002750"/>
            <a:ext cx="2899475" cy="1140750"/>
          </a:xfrm>
          <a:custGeom>
            <a:avLst/>
            <a:gdLst/>
            <a:ahLst/>
            <a:cxnLst/>
            <a:rect l="l" t="t" r="r" b="b"/>
            <a:pathLst>
              <a:path w="115979" h="45630" extrusionOk="0">
                <a:moveTo>
                  <a:pt x="0" y="0"/>
                </a:moveTo>
                <a:lnTo>
                  <a:pt x="0" y="1786"/>
                </a:lnTo>
                <a:cubicBezTo>
                  <a:pt x="48" y="7799"/>
                  <a:pt x="1000" y="14097"/>
                  <a:pt x="4596" y="18919"/>
                </a:cubicBezTo>
                <a:cubicBezTo>
                  <a:pt x="7245" y="22471"/>
                  <a:pt x="11664" y="24919"/>
                  <a:pt x="15974" y="24919"/>
                </a:cubicBezTo>
                <a:cubicBezTo>
                  <a:pt x="17514" y="24919"/>
                  <a:pt x="19041" y="24606"/>
                  <a:pt x="20467" y="23920"/>
                </a:cubicBezTo>
                <a:cubicBezTo>
                  <a:pt x="25349" y="21586"/>
                  <a:pt x="27551" y="16002"/>
                  <a:pt x="30861" y="11740"/>
                </a:cubicBezTo>
                <a:cubicBezTo>
                  <a:pt x="33071" y="8886"/>
                  <a:pt x="36878" y="6606"/>
                  <a:pt x="40234" y="6606"/>
                </a:cubicBezTo>
                <a:cubicBezTo>
                  <a:pt x="41905" y="6606"/>
                  <a:pt x="43465" y="7171"/>
                  <a:pt x="44661" y="8513"/>
                </a:cubicBezTo>
                <a:cubicBezTo>
                  <a:pt x="46447" y="10513"/>
                  <a:pt x="46601" y="13454"/>
                  <a:pt x="47780" y="15859"/>
                </a:cubicBezTo>
                <a:cubicBezTo>
                  <a:pt x="49312" y="18952"/>
                  <a:pt x="52753" y="20910"/>
                  <a:pt x="56174" y="20910"/>
                </a:cubicBezTo>
                <a:cubicBezTo>
                  <a:pt x="57060" y="20910"/>
                  <a:pt x="57944" y="20779"/>
                  <a:pt x="58793" y="20503"/>
                </a:cubicBezTo>
                <a:cubicBezTo>
                  <a:pt x="62437" y="19324"/>
                  <a:pt x="64913" y="16073"/>
                  <a:pt x="67687" y="13442"/>
                </a:cubicBezTo>
                <a:cubicBezTo>
                  <a:pt x="69833" y="11407"/>
                  <a:pt x="72712" y="9622"/>
                  <a:pt x="75531" y="9622"/>
                </a:cubicBezTo>
                <a:cubicBezTo>
                  <a:pt x="76357" y="9622"/>
                  <a:pt x="77178" y="9775"/>
                  <a:pt x="77974" y="10120"/>
                </a:cubicBezTo>
                <a:cubicBezTo>
                  <a:pt x="83677" y="12609"/>
                  <a:pt x="82463" y="22038"/>
                  <a:pt x="87618" y="25539"/>
                </a:cubicBezTo>
                <a:cubicBezTo>
                  <a:pt x="91369" y="28087"/>
                  <a:pt x="96834" y="26301"/>
                  <a:pt x="100679" y="28694"/>
                </a:cubicBezTo>
                <a:cubicBezTo>
                  <a:pt x="104228" y="30920"/>
                  <a:pt x="104942" y="35659"/>
                  <a:pt x="106478" y="39552"/>
                </a:cubicBezTo>
                <a:cubicBezTo>
                  <a:pt x="107687" y="42617"/>
                  <a:pt x="110733" y="45630"/>
                  <a:pt x="113664" y="45630"/>
                </a:cubicBezTo>
                <a:cubicBezTo>
                  <a:pt x="114457" y="45630"/>
                  <a:pt x="115241" y="45410"/>
                  <a:pt x="115979" y="44910"/>
                </a:cubicBezTo>
                <a:lnTo>
                  <a:pt x="115979" y="0"/>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10800000" flipH="1">
            <a:off x="7652400" y="0"/>
            <a:ext cx="1491600" cy="1638000"/>
          </a:xfrm>
          <a:prstGeom prst="round2SameRect">
            <a:avLst>
              <a:gd name="adj1" fmla="val 4855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10800000" flipH="1">
            <a:off x="6600480" y="-20307"/>
            <a:ext cx="2543523" cy="673009"/>
          </a:xfrm>
          <a:custGeom>
            <a:avLst/>
            <a:gdLst/>
            <a:ahLst/>
            <a:cxnLst/>
            <a:rect l="l" t="t" r="r" b="b"/>
            <a:pathLst>
              <a:path w="150282" h="20033" extrusionOk="0">
                <a:moveTo>
                  <a:pt x="87729" y="1"/>
                </a:moveTo>
                <a:cubicBezTo>
                  <a:pt x="85035" y="1"/>
                  <a:pt x="82303" y="470"/>
                  <a:pt x="79701" y="1173"/>
                </a:cubicBezTo>
                <a:cubicBezTo>
                  <a:pt x="74724" y="2518"/>
                  <a:pt x="69974" y="4650"/>
                  <a:pt x="64973" y="5876"/>
                </a:cubicBezTo>
                <a:cubicBezTo>
                  <a:pt x="61716" y="6664"/>
                  <a:pt x="58366" y="7070"/>
                  <a:pt x="55013" y="7070"/>
                </a:cubicBezTo>
                <a:cubicBezTo>
                  <a:pt x="53855" y="7070"/>
                  <a:pt x="52697" y="7021"/>
                  <a:pt x="51543" y="6924"/>
                </a:cubicBezTo>
                <a:cubicBezTo>
                  <a:pt x="45030" y="6388"/>
                  <a:pt x="38732" y="4340"/>
                  <a:pt x="32278" y="3257"/>
                </a:cubicBezTo>
                <a:cubicBezTo>
                  <a:pt x="29894" y="2856"/>
                  <a:pt x="27438" y="2601"/>
                  <a:pt x="25000" y="2601"/>
                </a:cubicBezTo>
                <a:cubicBezTo>
                  <a:pt x="20839" y="2601"/>
                  <a:pt x="16734" y="3346"/>
                  <a:pt x="13145" y="5388"/>
                </a:cubicBezTo>
                <a:cubicBezTo>
                  <a:pt x="8442" y="8067"/>
                  <a:pt x="5168" y="12651"/>
                  <a:pt x="2060" y="17092"/>
                </a:cubicBezTo>
                <a:cubicBezTo>
                  <a:pt x="1370" y="18068"/>
                  <a:pt x="691" y="19044"/>
                  <a:pt x="1" y="20032"/>
                </a:cubicBezTo>
                <a:lnTo>
                  <a:pt x="150281" y="19580"/>
                </a:lnTo>
                <a:cubicBezTo>
                  <a:pt x="147090" y="14925"/>
                  <a:pt x="141875" y="11341"/>
                  <a:pt x="136399" y="9936"/>
                </a:cubicBezTo>
                <a:cubicBezTo>
                  <a:pt x="133248" y="9135"/>
                  <a:pt x="130003" y="8826"/>
                  <a:pt x="126746" y="8826"/>
                </a:cubicBezTo>
                <a:cubicBezTo>
                  <a:pt x="124340" y="8826"/>
                  <a:pt x="121927" y="8994"/>
                  <a:pt x="119539" y="9257"/>
                </a:cubicBezTo>
                <a:cubicBezTo>
                  <a:pt x="117297" y="9504"/>
                  <a:pt x="115014" y="9830"/>
                  <a:pt x="112765" y="9830"/>
                </a:cubicBezTo>
                <a:cubicBezTo>
                  <a:pt x="111216" y="9830"/>
                  <a:pt x="109683" y="9675"/>
                  <a:pt x="108193" y="9234"/>
                </a:cubicBezTo>
                <a:cubicBezTo>
                  <a:pt x="103228" y="7757"/>
                  <a:pt x="99644" y="3388"/>
                  <a:pt x="94881" y="1352"/>
                </a:cubicBezTo>
                <a:cubicBezTo>
                  <a:pt x="92614" y="391"/>
                  <a:pt x="90187" y="1"/>
                  <a:pt x="87729" y="1"/>
                </a:cubicBez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5"/>
          <p:cNvGrpSpPr/>
          <p:nvPr/>
        </p:nvGrpSpPr>
        <p:grpSpPr>
          <a:xfrm rot="-3438117" flipH="1">
            <a:off x="7231484" y="490864"/>
            <a:ext cx="1004345" cy="991737"/>
            <a:chOff x="623875" y="3501825"/>
            <a:chExt cx="1129625" cy="1115550"/>
          </a:xfrm>
        </p:grpSpPr>
        <p:sp>
          <p:nvSpPr>
            <p:cNvPr id="415" name="Google Shape;415;p15"/>
            <p:cNvSpPr/>
            <p:nvPr/>
          </p:nvSpPr>
          <p:spPr>
            <a:xfrm>
              <a:off x="1216200" y="3930850"/>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1504650" y="3753250"/>
              <a:ext cx="197075" cy="176850"/>
            </a:xfrm>
            <a:custGeom>
              <a:avLst/>
              <a:gdLst/>
              <a:ahLst/>
              <a:cxnLst/>
              <a:rect l="l" t="t" r="r" b="b"/>
              <a:pathLst>
                <a:path w="7883" h="7074" extrusionOk="0">
                  <a:moveTo>
                    <a:pt x="3581" y="1"/>
                  </a:moveTo>
                  <a:cubicBezTo>
                    <a:pt x="1731" y="1"/>
                    <a:pt x="8" y="1385"/>
                    <a:pt x="0" y="3549"/>
                  </a:cubicBezTo>
                  <a:cubicBezTo>
                    <a:pt x="0" y="4657"/>
                    <a:pt x="524" y="5764"/>
                    <a:pt x="1405" y="6431"/>
                  </a:cubicBezTo>
                  <a:cubicBezTo>
                    <a:pt x="1964" y="6848"/>
                    <a:pt x="2658" y="7074"/>
                    <a:pt x="3347" y="7074"/>
                  </a:cubicBezTo>
                  <a:cubicBezTo>
                    <a:pt x="3759" y="7074"/>
                    <a:pt x="4169" y="6993"/>
                    <a:pt x="4548" y="6824"/>
                  </a:cubicBezTo>
                  <a:cubicBezTo>
                    <a:pt x="6656" y="5907"/>
                    <a:pt x="7882" y="2323"/>
                    <a:pt x="5858" y="775"/>
                  </a:cubicBezTo>
                  <a:cubicBezTo>
                    <a:pt x="5155" y="244"/>
                    <a:pt x="4357"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1249850" y="3513275"/>
              <a:ext cx="184575" cy="254125"/>
            </a:xfrm>
            <a:custGeom>
              <a:avLst/>
              <a:gdLst/>
              <a:ahLst/>
              <a:cxnLst/>
              <a:rect l="l" t="t" r="r" b="b"/>
              <a:pathLst>
                <a:path w="7383" h="10165" extrusionOk="0">
                  <a:moveTo>
                    <a:pt x="4212" y="0"/>
                  </a:moveTo>
                  <a:cubicBezTo>
                    <a:pt x="3444" y="0"/>
                    <a:pt x="2709" y="427"/>
                    <a:pt x="2215" y="1028"/>
                  </a:cubicBezTo>
                  <a:cubicBezTo>
                    <a:pt x="1667" y="1683"/>
                    <a:pt x="1370" y="2504"/>
                    <a:pt x="1131" y="3338"/>
                  </a:cubicBezTo>
                  <a:cubicBezTo>
                    <a:pt x="643" y="5100"/>
                    <a:pt x="0" y="7517"/>
                    <a:pt x="1239" y="9136"/>
                  </a:cubicBezTo>
                  <a:lnTo>
                    <a:pt x="1227" y="9136"/>
                  </a:lnTo>
                  <a:cubicBezTo>
                    <a:pt x="1752" y="9820"/>
                    <a:pt x="2612" y="10164"/>
                    <a:pt x="3481" y="10164"/>
                  </a:cubicBezTo>
                  <a:cubicBezTo>
                    <a:pt x="3911" y="10164"/>
                    <a:pt x="4344" y="10080"/>
                    <a:pt x="4739" y="9910"/>
                  </a:cubicBezTo>
                  <a:cubicBezTo>
                    <a:pt x="5918" y="9386"/>
                    <a:pt x="6727" y="8231"/>
                    <a:pt x="7049" y="6981"/>
                  </a:cubicBezTo>
                  <a:cubicBezTo>
                    <a:pt x="7382" y="5731"/>
                    <a:pt x="7263" y="4409"/>
                    <a:pt x="6977" y="3147"/>
                  </a:cubicBezTo>
                  <a:cubicBezTo>
                    <a:pt x="6811" y="2457"/>
                    <a:pt x="6596" y="1754"/>
                    <a:pt x="6192" y="1171"/>
                  </a:cubicBezTo>
                  <a:cubicBezTo>
                    <a:pt x="5787" y="575"/>
                    <a:pt x="5168" y="111"/>
                    <a:pt x="4465" y="16"/>
                  </a:cubicBezTo>
                  <a:cubicBezTo>
                    <a:pt x="4381" y="5"/>
                    <a:pt x="4296" y="0"/>
                    <a:pt x="4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1563025" y="4091375"/>
              <a:ext cx="190475" cy="139725"/>
            </a:xfrm>
            <a:custGeom>
              <a:avLst/>
              <a:gdLst/>
              <a:ahLst/>
              <a:cxnLst/>
              <a:rect l="l" t="t" r="r" b="b"/>
              <a:pathLst>
                <a:path w="7619" h="5589" extrusionOk="0">
                  <a:moveTo>
                    <a:pt x="3949" y="1"/>
                  </a:moveTo>
                  <a:cubicBezTo>
                    <a:pt x="3922" y="1"/>
                    <a:pt x="3895" y="1"/>
                    <a:pt x="3868" y="2"/>
                  </a:cubicBezTo>
                  <a:cubicBezTo>
                    <a:pt x="1" y="115"/>
                    <a:pt x="1333" y="5589"/>
                    <a:pt x="4652" y="5589"/>
                  </a:cubicBezTo>
                  <a:cubicBezTo>
                    <a:pt x="5165" y="5589"/>
                    <a:pt x="5725" y="5458"/>
                    <a:pt x="6321" y="5157"/>
                  </a:cubicBezTo>
                  <a:cubicBezTo>
                    <a:pt x="6654" y="4990"/>
                    <a:pt x="6952" y="4776"/>
                    <a:pt x="7166" y="4479"/>
                  </a:cubicBezTo>
                  <a:cubicBezTo>
                    <a:pt x="7619" y="3847"/>
                    <a:pt x="7595" y="2966"/>
                    <a:pt x="7297" y="2240"/>
                  </a:cubicBezTo>
                  <a:cubicBezTo>
                    <a:pt x="6760" y="920"/>
                    <a:pt x="5374" y="1"/>
                    <a:pt x="3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1425475" y="4305050"/>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1096850" y="4385575"/>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950700" y="4105200"/>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884625" y="3732375"/>
              <a:ext cx="289650" cy="213725"/>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623875" y="3501825"/>
              <a:ext cx="208975" cy="213950"/>
            </a:xfrm>
            <a:custGeom>
              <a:avLst/>
              <a:gdLst/>
              <a:ahLst/>
              <a:cxnLst/>
              <a:rect l="l" t="t" r="r" b="b"/>
              <a:pathLst>
                <a:path w="8359" h="8558" extrusionOk="0">
                  <a:moveTo>
                    <a:pt x="4034" y="1"/>
                  </a:moveTo>
                  <a:cubicBezTo>
                    <a:pt x="2734" y="1"/>
                    <a:pt x="1488" y="1001"/>
                    <a:pt x="858" y="2200"/>
                  </a:cubicBezTo>
                  <a:cubicBezTo>
                    <a:pt x="84" y="3665"/>
                    <a:pt x="1" y="5474"/>
                    <a:pt x="620" y="7010"/>
                  </a:cubicBezTo>
                  <a:cubicBezTo>
                    <a:pt x="1066" y="8116"/>
                    <a:pt x="2125" y="8557"/>
                    <a:pt x="3289" y="8557"/>
                  </a:cubicBezTo>
                  <a:cubicBezTo>
                    <a:pt x="4732" y="8557"/>
                    <a:pt x="6335" y="7880"/>
                    <a:pt x="7132" y="6951"/>
                  </a:cubicBezTo>
                  <a:cubicBezTo>
                    <a:pt x="8204" y="5701"/>
                    <a:pt x="8359" y="3748"/>
                    <a:pt x="7513" y="2343"/>
                  </a:cubicBezTo>
                  <a:cubicBezTo>
                    <a:pt x="7109" y="1676"/>
                    <a:pt x="6525" y="1141"/>
                    <a:pt x="5894" y="700"/>
                  </a:cubicBezTo>
                  <a:cubicBezTo>
                    <a:pt x="5525" y="438"/>
                    <a:pt x="5132" y="212"/>
                    <a:pt x="4703" y="93"/>
                  </a:cubicBezTo>
                  <a:cubicBezTo>
                    <a:pt x="4481" y="30"/>
                    <a:pt x="4257" y="1"/>
                    <a:pt x="4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627150" y="3909350"/>
              <a:ext cx="184625" cy="18037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728650" y="4299175"/>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15"/>
          <p:cNvGrpSpPr/>
          <p:nvPr/>
        </p:nvGrpSpPr>
        <p:grpSpPr>
          <a:xfrm rot="5400000" flipH="1">
            <a:off x="108167" y="-93596"/>
            <a:ext cx="1373725" cy="1575500"/>
            <a:chOff x="3306050" y="1157725"/>
            <a:chExt cx="1373725" cy="1575500"/>
          </a:xfrm>
        </p:grpSpPr>
        <p:sp>
          <p:nvSpPr>
            <p:cNvPr id="427" name="Google Shape;427;p15"/>
            <p:cNvSpPr/>
            <p:nvPr/>
          </p:nvSpPr>
          <p:spPr>
            <a:xfrm>
              <a:off x="3306050" y="1157725"/>
              <a:ext cx="1373725" cy="1575500"/>
            </a:xfrm>
            <a:custGeom>
              <a:avLst/>
              <a:gdLst/>
              <a:ahLst/>
              <a:cxnLst/>
              <a:rect l="l" t="t" r="r" b="b"/>
              <a:pathLst>
                <a:path w="54949" h="63020" fill="none" extrusionOk="0">
                  <a:moveTo>
                    <a:pt x="37636" y="44970"/>
                  </a:moveTo>
                  <a:cubicBezTo>
                    <a:pt x="41030" y="45791"/>
                    <a:pt x="43780" y="48030"/>
                    <a:pt x="47530" y="47256"/>
                  </a:cubicBezTo>
                  <a:cubicBezTo>
                    <a:pt x="50555" y="46637"/>
                    <a:pt x="53031" y="44494"/>
                    <a:pt x="53996" y="41553"/>
                  </a:cubicBezTo>
                  <a:cubicBezTo>
                    <a:pt x="54639" y="39576"/>
                    <a:pt x="54948" y="35183"/>
                    <a:pt x="52579" y="34088"/>
                  </a:cubicBezTo>
                  <a:cubicBezTo>
                    <a:pt x="51424" y="33552"/>
                    <a:pt x="50186" y="34218"/>
                    <a:pt x="49257" y="34873"/>
                  </a:cubicBezTo>
                  <a:cubicBezTo>
                    <a:pt x="48388" y="35469"/>
                    <a:pt x="47578" y="36123"/>
                    <a:pt x="46661" y="36635"/>
                  </a:cubicBezTo>
                  <a:cubicBezTo>
                    <a:pt x="46078" y="36981"/>
                    <a:pt x="45447" y="37326"/>
                    <a:pt x="44804" y="37552"/>
                  </a:cubicBezTo>
                  <a:cubicBezTo>
                    <a:pt x="44637" y="37612"/>
                    <a:pt x="44482" y="37659"/>
                    <a:pt x="44328" y="37719"/>
                  </a:cubicBezTo>
                  <a:cubicBezTo>
                    <a:pt x="43768" y="37909"/>
                    <a:pt x="43113" y="38052"/>
                    <a:pt x="42601" y="37659"/>
                  </a:cubicBezTo>
                  <a:cubicBezTo>
                    <a:pt x="42268" y="37397"/>
                    <a:pt x="42089" y="37005"/>
                    <a:pt x="41982" y="36612"/>
                  </a:cubicBezTo>
                  <a:cubicBezTo>
                    <a:pt x="41887" y="36266"/>
                    <a:pt x="41780" y="35862"/>
                    <a:pt x="41935" y="35528"/>
                  </a:cubicBezTo>
                  <a:cubicBezTo>
                    <a:pt x="42077" y="35219"/>
                    <a:pt x="42411" y="35052"/>
                    <a:pt x="42708" y="34921"/>
                  </a:cubicBezTo>
                  <a:cubicBezTo>
                    <a:pt x="43244" y="34683"/>
                    <a:pt x="43840" y="34540"/>
                    <a:pt x="44423" y="34397"/>
                  </a:cubicBezTo>
                  <a:cubicBezTo>
                    <a:pt x="45078" y="34254"/>
                    <a:pt x="45733" y="34135"/>
                    <a:pt x="46387" y="33992"/>
                  </a:cubicBezTo>
                  <a:cubicBezTo>
                    <a:pt x="46888" y="33897"/>
                    <a:pt x="47400" y="33790"/>
                    <a:pt x="47888" y="33623"/>
                  </a:cubicBezTo>
                  <a:cubicBezTo>
                    <a:pt x="49555" y="33052"/>
                    <a:pt x="51079" y="32099"/>
                    <a:pt x="52007" y="30575"/>
                  </a:cubicBezTo>
                  <a:cubicBezTo>
                    <a:pt x="54079" y="27170"/>
                    <a:pt x="52924" y="22598"/>
                    <a:pt x="50590" y="19657"/>
                  </a:cubicBezTo>
                  <a:cubicBezTo>
                    <a:pt x="49376" y="18133"/>
                    <a:pt x="45030" y="14026"/>
                    <a:pt x="43220" y="16788"/>
                  </a:cubicBezTo>
                  <a:cubicBezTo>
                    <a:pt x="42185" y="18383"/>
                    <a:pt x="42518" y="20979"/>
                    <a:pt x="42173" y="22777"/>
                  </a:cubicBezTo>
                  <a:cubicBezTo>
                    <a:pt x="41899" y="24193"/>
                    <a:pt x="41506" y="25598"/>
                    <a:pt x="40839" y="26872"/>
                  </a:cubicBezTo>
                  <a:cubicBezTo>
                    <a:pt x="40506" y="27527"/>
                    <a:pt x="40089" y="28158"/>
                    <a:pt x="39601" y="28718"/>
                  </a:cubicBezTo>
                  <a:cubicBezTo>
                    <a:pt x="39006" y="29408"/>
                    <a:pt x="37339" y="30694"/>
                    <a:pt x="36410" y="30039"/>
                  </a:cubicBezTo>
                  <a:cubicBezTo>
                    <a:pt x="36374" y="30004"/>
                    <a:pt x="36339" y="29980"/>
                    <a:pt x="36291" y="29932"/>
                  </a:cubicBezTo>
                  <a:lnTo>
                    <a:pt x="36291" y="29932"/>
                  </a:lnTo>
                  <a:cubicBezTo>
                    <a:pt x="34850" y="27277"/>
                    <a:pt x="37839" y="24420"/>
                    <a:pt x="39077" y="22229"/>
                  </a:cubicBezTo>
                  <a:cubicBezTo>
                    <a:pt x="40113" y="20419"/>
                    <a:pt x="40923" y="18431"/>
                    <a:pt x="41006" y="16323"/>
                  </a:cubicBezTo>
                  <a:cubicBezTo>
                    <a:pt x="41149" y="12942"/>
                    <a:pt x="39220" y="10442"/>
                    <a:pt x="36398" y="8811"/>
                  </a:cubicBezTo>
                  <a:cubicBezTo>
                    <a:pt x="34922" y="7965"/>
                    <a:pt x="30195" y="4965"/>
                    <a:pt x="29362" y="8025"/>
                  </a:cubicBezTo>
                  <a:cubicBezTo>
                    <a:pt x="29147" y="8811"/>
                    <a:pt x="29338" y="9680"/>
                    <a:pt x="29457" y="10454"/>
                  </a:cubicBezTo>
                  <a:cubicBezTo>
                    <a:pt x="29647" y="11716"/>
                    <a:pt x="29743" y="12918"/>
                    <a:pt x="29600" y="14192"/>
                  </a:cubicBezTo>
                  <a:cubicBezTo>
                    <a:pt x="29481" y="15347"/>
                    <a:pt x="29207" y="16478"/>
                    <a:pt x="28790" y="17562"/>
                  </a:cubicBezTo>
                  <a:cubicBezTo>
                    <a:pt x="28635" y="17955"/>
                    <a:pt x="28469" y="18347"/>
                    <a:pt x="28278" y="18728"/>
                  </a:cubicBezTo>
                  <a:cubicBezTo>
                    <a:pt x="28052" y="19181"/>
                    <a:pt x="27885" y="19645"/>
                    <a:pt x="27457" y="19967"/>
                  </a:cubicBezTo>
                  <a:cubicBezTo>
                    <a:pt x="26992" y="20300"/>
                    <a:pt x="26409" y="20383"/>
                    <a:pt x="25861" y="20348"/>
                  </a:cubicBezTo>
                  <a:cubicBezTo>
                    <a:pt x="25373" y="20312"/>
                    <a:pt x="24885" y="20133"/>
                    <a:pt x="24670" y="19669"/>
                  </a:cubicBezTo>
                  <a:cubicBezTo>
                    <a:pt x="24611" y="19562"/>
                    <a:pt x="24575" y="19443"/>
                    <a:pt x="24551" y="19324"/>
                  </a:cubicBezTo>
                  <a:cubicBezTo>
                    <a:pt x="24349" y="16133"/>
                    <a:pt x="26956" y="13776"/>
                    <a:pt x="27480" y="10668"/>
                  </a:cubicBezTo>
                  <a:cubicBezTo>
                    <a:pt x="27849" y="8453"/>
                    <a:pt x="27123" y="6084"/>
                    <a:pt x="25623" y="4429"/>
                  </a:cubicBezTo>
                  <a:cubicBezTo>
                    <a:pt x="21634" y="0"/>
                    <a:pt x="14550" y="2643"/>
                    <a:pt x="9538" y="595"/>
                  </a:cubicBezTo>
                  <a:cubicBezTo>
                    <a:pt x="9514" y="583"/>
                    <a:pt x="9490" y="583"/>
                    <a:pt x="9466" y="583"/>
                  </a:cubicBezTo>
                  <a:cubicBezTo>
                    <a:pt x="9407" y="583"/>
                    <a:pt x="9323" y="631"/>
                    <a:pt x="9335" y="714"/>
                  </a:cubicBezTo>
                  <a:cubicBezTo>
                    <a:pt x="9359" y="798"/>
                    <a:pt x="9371" y="869"/>
                    <a:pt x="9383" y="964"/>
                  </a:cubicBezTo>
                  <a:cubicBezTo>
                    <a:pt x="10133" y="6382"/>
                    <a:pt x="2692" y="9656"/>
                    <a:pt x="4275" y="15192"/>
                  </a:cubicBezTo>
                  <a:cubicBezTo>
                    <a:pt x="4918" y="17431"/>
                    <a:pt x="7121" y="18574"/>
                    <a:pt x="9097" y="19443"/>
                  </a:cubicBezTo>
                  <a:cubicBezTo>
                    <a:pt x="10502" y="20050"/>
                    <a:pt x="11955" y="20550"/>
                    <a:pt x="13431" y="20955"/>
                  </a:cubicBezTo>
                  <a:cubicBezTo>
                    <a:pt x="15026" y="21384"/>
                    <a:pt x="16717" y="21634"/>
                    <a:pt x="17848" y="22860"/>
                  </a:cubicBezTo>
                  <a:cubicBezTo>
                    <a:pt x="18205" y="24015"/>
                    <a:pt x="17741" y="24658"/>
                    <a:pt x="16455" y="24777"/>
                  </a:cubicBezTo>
                  <a:cubicBezTo>
                    <a:pt x="16027" y="24801"/>
                    <a:pt x="15610" y="24765"/>
                    <a:pt x="15193" y="24682"/>
                  </a:cubicBezTo>
                  <a:cubicBezTo>
                    <a:pt x="14443" y="24551"/>
                    <a:pt x="13705" y="24301"/>
                    <a:pt x="13002" y="24027"/>
                  </a:cubicBezTo>
                  <a:cubicBezTo>
                    <a:pt x="11550" y="23443"/>
                    <a:pt x="10216" y="22622"/>
                    <a:pt x="8919" y="21753"/>
                  </a:cubicBezTo>
                  <a:cubicBezTo>
                    <a:pt x="7835" y="21026"/>
                    <a:pt x="6775" y="20252"/>
                    <a:pt x="5680" y="19526"/>
                  </a:cubicBezTo>
                  <a:cubicBezTo>
                    <a:pt x="5085" y="19133"/>
                    <a:pt x="4311" y="18431"/>
                    <a:pt x="3573" y="18347"/>
                  </a:cubicBezTo>
                  <a:cubicBezTo>
                    <a:pt x="1" y="17931"/>
                    <a:pt x="1394" y="27063"/>
                    <a:pt x="1680" y="28789"/>
                  </a:cubicBezTo>
                  <a:cubicBezTo>
                    <a:pt x="2346" y="32933"/>
                    <a:pt x="3966" y="36588"/>
                    <a:pt x="8073" y="38255"/>
                  </a:cubicBezTo>
                  <a:cubicBezTo>
                    <a:pt x="9788" y="38933"/>
                    <a:pt x="11657" y="39219"/>
                    <a:pt x="13502" y="39160"/>
                  </a:cubicBezTo>
                  <a:cubicBezTo>
                    <a:pt x="15229" y="39112"/>
                    <a:pt x="16872" y="38409"/>
                    <a:pt x="18598" y="38267"/>
                  </a:cubicBezTo>
                  <a:cubicBezTo>
                    <a:pt x="18920" y="38243"/>
                    <a:pt x="19253" y="38243"/>
                    <a:pt x="19575" y="38267"/>
                  </a:cubicBezTo>
                  <a:cubicBezTo>
                    <a:pt x="20098" y="38314"/>
                    <a:pt x="20515" y="38529"/>
                    <a:pt x="20694" y="39041"/>
                  </a:cubicBezTo>
                  <a:cubicBezTo>
                    <a:pt x="20932" y="39719"/>
                    <a:pt x="20658" y="40314"/>
                    <a:pt x="20063" y="40672"/>
                  </a:cubicBezTo>
                  <a:cubicBezTo>
                    <a:pt x="19241" y="41160"/>
                    <a:pt x="18193" y="41279"/>
                    <a:pt x="17253" y="41362"/>
                  </a:cubicBezTo>
                  <a:cubicBezTo>
                    <a:pt x="16455" y="41422"/>
                    <a:pt x="15657" y="41434"/>
                    <a:pt x="14848" y="41398"/>
                  </a:cubicBezTo>
                  <a:cubicBezTo>
                    <a:pt x="12633" y="41291"/>
                    <a:pt x="10431" y="40779"/>
                    <a:pt x="8407" y="39874"/>
                  </a:cubicBezTo>
                  <a:cubicBezTo>
                    <a:pt x="7275" y="39374"/>
                    <a:pt x="5930" y="38481"/>
                    <a:pt x="4668" y="39148"/>
                  </a:cubicBezTo>
                  <a:cubicBezTo>
                    <a:pt x="3513" y="39767"/>
                    <a:pt x="3775" y="41053"/>
                    <a:pt x="4013" y="42124"/>
                  </a:cubicBezTo>
                  <a:cubicBezTo>
                    <a:pt x="4358" y="43589"/>
                    <a:pt x="4835" y="45041"/>
                    <a:pt x="5418" y="46434"/>
                  </a:cubicBezTo>
                  <a:cubicBezTo>
                    <a:pt x="6073" y="47982"/>
                    <a:pt x="6847" y="49470"/>
                    <a:pt x="7799" y="50851"/>
                  </a:cubicBezTo>
                  <a:cubicBezTo>
                    <a:pt x="8716" y="52197"/>
                    <a:pt x="9800" y="53447"/>
                    <a:pt x="11097" y="54435"/>
                  </a:cubicBezTo>
                  <a:cubicBezTo>
                    <a:pt x="12324" y="55376"/>
                    <a:pt x="13741" y="56055"/>
                    <a:pt x="15276" y="56257"/>
                  </a:cubicBezTo>
                  <a:cubicBezTo>
                    <a:pt x="17086" y="56507"/>
                    <a:pt x="18991" y="55888"/>
                    <a:pt x="20408" y="54781"/>
                  </a:cubicBezTo>
                  <a:cubicBezTo>
                    <a:pt x="21241" y="54126"/>
                    <a:pt x="21944" y="53340"/>
                    <a:pt x="22646" y="52542"/>
                  </a:cubicBezTo>
                  <a:cubicBezTo>
                    <a:pt x="22765" y="52411"/>
                    <a:pt x="22885" y="52268"/>
                    <a:pt x="23004" y="52137"/>
                  </a:cubicBezTo>
                  <a:cubicBezTo>
                    <a:pt x="23301" y="51792"/>
                    <a:pt x="23587" y="51435"/>
                    <a:pt x="23873" y="51078"/>
                  </a:cubicBezTo>
                  <a:cubicBezTo>
                    <a:pt x="24289" y="50578"/>
                    <a:pt x="24718" y="50078"/>
                    <a:pt x="25147" y="49589"/>
                  </a:cubicBezTo>
                  <a:cubicBezTo>
                    <a:pt x="25635" y="49042"/>
                    <a:pt x="26123" y="48518"/>
                    <a:pt x="26659" y="48018"/>
                  </a:cubicBezTo>
                  <a:cubicBezTo>
                    <a:pt x="27183" y="47506"/>
                    <a:pt x="27683" y="47077"/>
                    <a:pt x="28254" y="46684"/>
                  </a:cubicBezTo>
                  <a:cubicBezTo>
                    <a:pt x="28731" y="46363"/>
                    <a:pt x="29242" y="46065"/>
                    <a:pt x="29814" y="45934"/>
                  </a:cubicBezTo>
                  <a:cubicBezTo>
                    <a:pt x="30266" y="45827"/>
                    <a:pt x="30755" y="45863"/>
                    <a:pt x="31159" y="46113"/>
                  </a:cubicBezTo>
                  <a:cubicBezTo>
                    <a:pt x="31481" y="46315"/>
                    <a:pt x="31779" y="46613"/>
                    <a:pt x="31850" y="46994"/>
                  </a:cubicBezTo>
                  <a:cubicBezTo>
                    <a:pt x="32005" y="47911"/>
                    <a:pt x="31624" y="48899"/>
                    <a:pt x="31207" y="49685"/>
                  </a:cubicBezTo>
                  <a:cubicBezTo>
                    <a:pt x="30743" y="50578"/>
                    <a:pt x="30112" y="51375"/>
                    <a:pt x="29445" y="52125"/>
                  </a:cubicBezTo>
                  <a:cubicBezTo>
                    <a:pt x="28838" y="52804"/>
                    <a:pt x="28183" y="53447"/>
                    <a:pt x="27504" y="54054"/>
                  </a:cubicBezTo>
                  <a:lnTo>
                    <a:pt x="27409" y="54138"/>
                  </a:lnTo>
                  <a:cubicBezTo>
                    <a:pt x="26552" y="54900"/>
                    <a:pt x="25659" y="55602"/>
                    <a:pt x="24754" y="56281"/>
                  </a:cubicBezTo>
                  <a:cubicBezTo>
                    <a:pt x="23742" y="57043"/>
                    <a:pt x="22396" y="57745"/>
                    <a:pt x="21539" y="58662"/>
                  </a:cubicBezTo>
                  <a:cubicBezTo>
                    <a:pt x="19217" y="61091"/>
                    <a:pt x="26647" y="62841"/>
                    <a:pt x="28135" y="62889"/>
                  </a:cubicBezTo>
                  <a:cubicBezTo>
                    <a:pt x="31909" y="63020"/>
                    <a:pt x="35708" y="61008"/>
                    <a:pt x="37624" y="57733"/>
                  </a:cubicBezTo>
                  <a:cubicBezTo>
                    <a:pt x="38529" y="56197"/>
                    <a:pt x="38684" y="54566"/>
                    <a:pt x="38291" y="52852"/>
                  </a:cubicBezTo>
                  <a:cubicBezTo>
                    <a:pt x="37863" y="50982"/>
                    <a:pt x="35970" y="47946"/>
                    <a:pt x="36481" y="45839"/>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4340700" y="1802425"/>
              <a:ext cx="155700" cy="150950"/>
            </a:xfrm>
            <a:custGeom>
              <a:avLst/>
              <a:gdLst/>
              <a:ahLst/>
              <a:cxnLst/>
              <a:rect l="l" t="t" r="r" b="b"/>
              <a:pathLst>
                <a:path w="6228" h="6038" fill="none" extrusionOk="0">
                  <a:moveTo>
                    <a:pt x="2251" y="5942"/>
                  </a:moveTo>
                  <a:cubicBezTo>
                    <a:pt x="3025" y="5918"/>
                    <a:pt x="3775" y="5549"/>
                    <a:pt x="4347" y="5025"/>
                  </a:cubicBezTo>
                  <a:cubicBezTo>
                    <a:pt x="4930" y="4501"/>
                    <a:pt x="5347" y="3835"/>
                    <a:pt x="5680" y="3120"/>
                  </a:cubicBezTo>
                  <a:cubicBezTo>
                    <a:pt x="6014" y="2394"/>
                    <a:pt x="6228" y="1513"/>
                    <a:pt x="5799" y="846"/>
                  </a:cubicBezTo>
                  <a:cubicBezTo>
                    <a:pt x="5359" y="168"/>
                    <a:pt x="4382" y="1"/>
                    <a:pt x="3644" y="299"/>
                  </a:cubicBezTo>
                  <a:cubicBezTo>
                    <a:pt x="2894" y="596"/>
                    <a:pt x="2346" y="1251"/>
                    <a:pt x="1918" y="1942"/>
                  </a:cubicBezTo>
                  <a:cubicBezTo>
                    <a:pt x="1299" y="2954"/>
                    <a:pt x="1" y="6037"/>
                    <a:pt x="2251" y="5942"/>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3704925" y="2239100"/>
              <a:ext cx="253325" cy="143200"/>
            </a:xfrm>
            <a:custGeom>
              <a:avLst/>
              <a:gdLst/>
              <a:ahLst/>
              <a:cxnLst/>
              <a:rect l="l" t="t" r="r" b="b"/>
              <a:pathLst>
                <a:path w="10133" h="5728" fill="none" extrusionOk="0">
                  <a:moveTo>
                    <a:pt x="3405" y="1512"/>
                  </a:moveTo>
                  <a:cubicBezTo>
                    <a:pt x="4703" y="739"/>
                    <a:pt x="6644" y="0"/>
                    <a:pt x="8156" y="572"/>
                  </a:cubicBezTo>
                  <a:cubicBezTo>
                    <a:pt x="8168" y="608"/>
                    <a:pt x="8192" y="631"/>
                    <a:pt x="8239" y="643"/>
                  </a:cubicBezTo>
                  <a:cubicBezTo>
                    <a:pt x="10132" y="1774"/>
                    <a:pt x="6191" y="4394"/>
                    <a:pt x="5477" y="4751"/>
                  </a:cubicBezTo>
                  <a:cubicBezTo>
                    <a:pt x="4489" y="5227"/>
                    <a:pt x="2870" y="5727"/>
                    <a:pt x="1846" y="5120"/>
                  </a:cubicBezTo>
                  <a:cubicBezTo>
                    <a:pt x="0" y="4025"/>
                    <a:pt x="2500" y="2036"/>
                    <a:pt x="3405" y="1512"/>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4056450" y="1704500"/>
              <a:ext cx="92300" cy="141425"/>
            </a:xfrm>
            <a:custGeom>
              <a:avLst/>
              <a:gdLst/>
              <a:ahLst/>
              <a:cxnLst/>
              <a:rect l="l" t="t" r="r" b="b"/>
              <a:pathLst>
                <a:path w="3692" h="5657" fill="none" extrusionOk="0">
                  <a:moveTo>
                    <a:pt x="1084" y="1084"/>
                  </a:moveTo>
                  <a:cubicBezTo>
                    <a:pt x="1286" y="727"/>
                    <a:pt x="1524" y="370"/>
                    <a:pt x="1882" y="156"/>
                  </a:cubicBezTo>
                  <a:cubicBezTo>
                    <a:pt x="2048" y="60"/>
                    <a:pt x="2239" y="1"/>
                    <a:pt x="2429" y="25"/>
                  </a:cubicBezTo>
                  <a:cubicBezTo>
                    <a:pt x="2644" y="48"/>
                    <a:pt x="2822" y="167"/>
                    <a:pt x="2977" y="310"/>
                  </a:cubicBezTo>
                  <a:cubicBezTo>
                    <a:pt x="3501" y="775"/>
                    <a:pt x="3691" y="1537"/>
                    <a:pt x="3620" y="2227"/>
                  </a:cubicBezTo>
                  <a:cubicBezTo>
                    <a:pt x="3548" y="2930"/>
                    <a:pt x="3263" y="3585"/>
                    <a:pt x="2941" y="4204"/>
                  </a:cubicBezTo>
                  <a:cubicBezTo>
                    <a:pt x="2786" y="4489"/>
                    <a:pt x="2632" y="4775"/>
                    <a:pt x="2405" y="5001"/>
                  </a:cubicBezTo>
                  <a:cubicBezTo>
                    <a:pt x="1786" y="5585"/>
                    <a:pt x="393" y="5656"/>
                    <a:pt x="215" y="4668"/>
                  </a:cubicBezTo>
                  <a:cubicBezTo>
                    <a:pt x="0" y="3465"/>
                    <a:pt x="500" y="2108"/>
                    <a:pt x="1084" y="1084"/>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3780825" y="1298500"/>
              <a:ext cx="79800" cy="149450"/>
            </a:xfrm>
            <a:custGeom>
              <a:avLst/>
              <a:gdLst/>
              <a:ahLst/>
              <a:cxnLst/>
              <a:rect l="l" t="t" r="r" b="b"/>
              <a:pathLst>
                <a:path w="3192" h="5978" fill="none" extrusionOk="0">
                  <a:moveTo>
                    <a:pt x="0" y="1679"/>
                  </a:moveTo>
                  <a:cubicBezTo>
                    <a:pt x="0" y="1263"/>
                    <a:pt x="24" y="834"/>
                    <a:pt x="238" y="477"/>
                  </a:cubicBezTo>
                  <a:cubicBezTo>
                    <a:pt x="334" y="310"/>
                    <a:pt x="465" y="167"/>
                    <a:pt x="643" y="84"/>
                  </a:cubicBezTo>
                  <a:cubicBezTo>
                    <a:pt x="834" y="1"/>
                    <a:pt x="1048" y="13"/>
                    <a:pt x="1262" y="60"/>
                  </a:cubicBezTo>
                  <a:cubicBezTo>
                    <a:pt x="1941" y="215"/>
                    <a:pt x="2477" y="763"/>
                    <a:pt x="2774" y="1406"/>
                  </a:cubicBezTo>
                  <a:cubicBezTo>
                    <a:pt x="3060" y="2049"/>
                    <a:pt x="3132" y="2763"/>
                    <a:pt x="3167" y="3453"/>
                  </a:cubicBezTo>
                  <a:cubicBezTo>
                    <a:pt x="3179" y="3775"/>
                    <a:pt x="3191" y="4108"/>
                    <a:pt x="3096" y="4418"/>
                  </a:cubicBezTo>
                  <a:cubicBezTo>
                    <a:pt x="2858" y="5227"/>
                    <a:pt x="1679" y="5978"/>
                    <a:pt x="1036" y="5216"/>
                  </a:cubicBezTo>
                  <a:cubicBezTo>
                    <a:pt x="250" y="4275"/>
                    <a:pt x="12" y="2846"/>
                    <a:pt x="0" y="1679"/>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3513225" y="1429775"/>
              <a:ext cx="152725" cy="133075"/>
            </a:xfrm>
            <a:custGeom>
              <a:avLst/>
              <a:gdLst/>
              <a:ahLst/>
              <a:cxnLst/>
              <a:rect l="l" t="t" r="r" b="b"/>
              <a:pathLst>
                <a:path w="6109" h="5323" fill="none" extrusionOk="0">
                  <a:moveTo>
                    <a:pt x="2584" y="524"/>
                  </a:moveTo>
                  <a:cubicBezTo>
                    <a:pt x="2203" y="274"/>
                    <a:pt x="1775" y="36"/>
                    <a:pt x="1310" y="12"/>
                  </a:cubicBezTo>
                  <a:cubicBezTo>
                    <a:pt x="1096" y="0"/>
                    <a:pt x="870" y="36"/>
                    <a:pt x="691" y="155"/>
                  </a:cubicBezTo>
                  <a:cubicBezTo>
                    <a:pt x="489" y="286"/>
                    <a:pt x="358" y="500"/>
                    <a:pt x="274" y="715"/>
                  </a:cubicBezTo>
                  <a:cubicBezTo>
                    <a:pt x="0" y="1453"/>
                    <a:pt x="191" y="2310"/>
                    <a:pt x="620" y="2977"/>
                  </a:cubicBezTo>
                  <a:cubicBezTo>
                    <a:pt x="1132" y="3786"/>
                    <a:pt x="1882" y="4548"/>
                    <a:pt x="2763" y="4953"/>
                  </a:cubicBezTo>
                  <a:cubicBezTo>
                    <a:pt x="3465" y="5263"/>
                    <a:pt x="4572" y="5322"/>
                    <a:pt x="5073" y="4632"/>
                  </a:cubicBezTo>
                  <a:cubicBezTo>
                    <a:pt x="6108" y="3215"/>
                    <a:pt x="3608" y="1203"/>
                    <a:pt x="2584" y="524"/>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3611750" y="1843225"/>
              <a:ext cx="239050" cy="148850"/>
            </a:xfrm>
            <a:custGeom>
              <a:avLst/>
              <a:gdLst/>
              <a:ahLst/>
              <a:cxnLst/>
              <a:rect l="l" t="t" r="r" b="b"/>
              <a:pathLst>
                <a:path w="9562" h="5954" fill="none" extrusionOk="0">
                  <a:moveTo>
                    <a:pt x="3525" y="131"/>
                  </a:moveTo>
                  <a:cubicBezTo>
                    <a:pt x="2644" y="0"/>
                    <a:pt x="1679" y="12"/>
                    <a:pt x="965" y="524"/>
                  </a:cubicBezTo>
                  <a:cubicBezTo>
                    <a:pt x="453" y="905"/>
                    <a:pt x="143" y="1500"/>
                    <a:pt x="96" y="2131"/>
                  </a:cubicBezTo>
                  <a:cubicBezTo>
                    <a:pt x="0" y="3298"/>
                    <a:pt x="584" y="4310"/>
                    <a:pt x="1596" y="4870"/>
                  </a:cubicBezTo>
                  <a:cubicBezTo>
                    <a:pt x="3525" y="5953"/>
                    <a:pt x="6477" y="5917"/>
                    <a:pt x="8466" y="5036"/>
                  </a:cubicBezTo>
                  <a:cubicBezTo>
                    <a:pt x="8954" y="4834"/>
                    <a:pt x="9502" y="4370"/>
                    <a:pt x="9525" y="3798"/>
                  </a:cubicBezTo>
                  <a:cubicBezTo>
                    <a:pt x="9561" y="3167"/>
                    <a:pt x="8954" y="2715"/>
                    <a:pt x="8513" y="2357"/>
                  </a:cubicBezTo>
                  <a:cubicBezTo>
                    <a:pt x="7609" y="1607"/>
                    <a:pt x="6561" y="1012"/>
                    <a:pt x="5442" y="607"/>
                  </a:cubicBezTo>
                  <a:cubicBezTo>
                    <a:pt x="4822" y="393"/>
                    <a:pt x="4180" y="226"/>
                    <a:pt x="3525" y="131"/>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3556675" y="1195825"/>
              <a:ext cx="933775" cy="1361500"/>
            </a:xfrm>
            <a:custGeom>
              <a:avLst/>
              <a:gdLst/>
              <a:ahLst/>
              <a:cxnLst/>
              <a:rect l="l" t="t" r="r" b="b"/>
              <a:pathLst>
                <a:path w="37351" h="54460" fill="none" extrusionOk="0">
                  <a:moveTo>
                    <a:pt x="36874" y="53233"/>
                  </a:moveTo>
                  <a:cubicBezTo>
                    <a:pt x="33053" y="49435"/>
                    <a:pt x="29302" y="45672"/>
                    <a:pt x="25968" y="41422"/>
                  </a:cubicBezTo>
                  <a:cubicBezTo>
                    <a:pt x="22801" y="37362"/>
                    <a:pt x="19932" y="33075"/>
                    <a:pt x="17182" y="28718"/>
                  </a:cubicBezTo>
                  <a:cubicBezTo>
                    <a:pt x="14253" y="24051"/>
                    <a:pt x="11502" y="19276"/>
                    <a:pt x="8764" y="14490"/>
                  </a:cubicBezTo>
                  <a:cubicBezTo>
                    <a:pt x="6002" y="9668"/>
                    <a:pt x="3418" y="4465"/>
                    <a:pt x="60" y="12"/>
                  </a:cubicBezTo>
                  <a:cubicBezTo>
                    <a:pt x="48" y="0"/>
                    <a:pt x="1" y="12"/>
                    <a:pt x="13" y="36"/>
                  </a:cubicBezTo>
                  <a:cubicBezTo>
                    <a:pt x="1227" y="2476"/>
                    <a:pt x="2727" y="4762"/>
                    <a:pt x="4061" y="7144"/>
                  </a:cubicBezTo>
                  <a:cubicBezTo>
                    <a:pt x="5490" y="9692"/>
                    <a:pt x="6859" y="12287"/>
                    <a:pt x="8240" y="14871"/>
                  </a:cubicBezTo>
                  <a:cubicBezTo>
                    <a:pt x="10907" y="19824"/>
                    <a:pt x="13538" y="24789"/>
                    <a:pt x="16396" y="29635"/>
                  </a:cubicBezTo>
                  <a:cubicBezTo>
                    <a:pt x="19063" y="34159"/>
                    <a:pt x="21968" y="38540"/>
                    <a:pt x="25206" y="42684"/>
                  </a:cubicBezTo>
                  <a:cubicBezTo>
                    <a:pt x="28421" y="46791"/>
                    <a:pt x="32005" y="50923"/>
                    <a:pt x="36208" y="54054"/>
                  </a:cubicBezTo>
                  <a:cubicBezTo>
                    <a:pt x="36755" y="54459"/>
                    <a:pt x="37351" y="53709"/>
                    <a:pt x="36874" y="53233"/>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5"/>
          <p:cNvGrpSpPr/>
          <p:nvPr/>
        </p:nvGrpSpPr>
        <p:grpSpPr>
          <a:xfrm flipH="1">
            <a:off x="7364750" y="3698050"/>
            <a:ext cx="1746675" cy="1445450"/>
            <a:chOff x="763475" y="1235400"/>
            <a:chExt cx="1746675" cy="1445450"/>
          </a:xfrm>
        </p:grpSpPr>
        <p:sp>
          <p:nvSpPr>
            <p:cNvPr id="436" name="Google Shape;436;p15"/>
            <p:cNvSpPr/>
            <p:nvPr/>
          </p:nvSpPr>
          <p:spPr>
            <a:xfrm>
              <a:off x="763475" y="1380350"/>
              <a:ext cx="1746675" cy="1183800"/>
            </a:xfrm>
            <a:custGeom>
              <a:avLst/>
              <a:gdLst/>
              <a:ahLst/>
              <a:cxnLst/>
              <a:rect l="l" t="t" r="r" b="b"/>
              <a:pathLst>
                <a:path w="69867" h="47352" fill="none" extrusionOk="0">
                  <a:moveTo>
                    <a:pt x="1" y="47352"/>
                  </a:moveTo>
                  <a:cubicBezTo>
                    <a:pt x="9299" y="39553"/>
                    <a:pt x="18205" y="31005"/>
                    <a:pt x="26944" y="22599"/>
                  </a:cubicBezTo>
                  <a:cubicBezTo>
                    <a:pt x="29159" y="20468"/>
                    <a:pt x="31374" y="18336"/>
                    <a:pt x="33421" y="16039"/>
                  </a:cubicBezTo>
                  <a:cubicBezTo>
                    <a:pt x="35112" y="14145"/>
                    <a:pt x="36684" y="12133"/>
                    <a:pt x="38493" y="10359"/>
                  </a:cubicBezTo>
                  <a:cubicBezTo>
                    <a:pt x="46566" y="2465"/>
                    <a:pt x="58591" y="1"/>
                    <a:pt x="69866" y="382"/>
                  </a:cubicBezTo>
                  <a:lnTo>
                    <a:pt x="67378" y="5871"/>
                  </a:lnTo>
                  <a:cubicBezTo>
                    <a:pt x="66021" y="8859"/>
                    <a:pt x="64485" y="12050"/>
                    <a:pt x="61592" y="13586"/>
                  </a:cubicBezTo>
                  <a:cubicBezTo>
                    <a:pt x="59127" y="14896"/>
                    <a:pt x="56115" y="14753"/>
                    <a:pt x="53531" y="15812"/>
                  </a:cubicBezTo>
                  <a:cubicBezTo>
                    <a:pt x="51174" y="16789"/>
                    <a:pt x="49257" y="18729"/>
                    <a:pt x="46792" y="19337"/>
                  </a:cubicBezTo>
                  <a:cubicBezTo>
                    <a:pt x="44447" y="19920"/>
                    <a:pt x="42006" y="19206"/>
                    <a:pt x="39601" y="19003"/>
                  </a:cubicBezTo>
                  <a:cubicBezTo>
                    <a:pt x="35243" y="18634"/>
                    <a:pt x="30076" y="20170"/>
                    <a:pt x="26956" y="22587"/>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1291525" y="1235400"/>
              <a:ext cx="332500" cy="849825"/>
            </a:xfrm>
            <a:custGeom>
              <a:avLst/>
              <a:gdLst/>
              <a:ahLst/>
              <a:cxnLst/>
              <a:rect l="l" t="t" r="r" b="b"/>
              <a:pathLst>
                <a:path w="13300" h="33993" fill="none" extrusionOk="0">
                  <a:moveTo>
                    <a:pt x="1798" y="32266"/>
                  </a:moveTo>
                  <a:cubicBezTo>
                    <a:pt x="4572" y="29135"/>
                    <a:pt x="7418" y="26075"/>
                    <a:pt x="9561" y="22479"/>
                  </a:cubicBezTo>
                  <a:cubicBezTo>
                    <a:pt x="11704" y="18884"/>
                    <a:pt x="13216" y="14812"/>
                    <a:pt x="13276" y="10633"/>
                  </a:cubicBezTo>
                  <a:cubicBezTo>
                    <a:pt x="13300" y="8823"/>
                    <a:pt x="13038" y="6978"/>
                    <a:pt x="12157" y="5394"/>
                  </a:cubicBezTo>
                  <a:cubicBezTo>
                    <a:pt x="11109" y="3489"/>
                    <a:pt x="9228" y="2060"/>
                    <a:pt x="8537" y="1"/>
                  </a:cubicBezTo>
                  <a:cubicBezTo>
                    <a:pt x="7084" y="5906"/>
                    <a:pt x="5382" y="11740"/>
                    <a:pt x="3429" y="17491"/>
                  </a:cubicBezTo>
                  <a:cubicBezTo>
                    <a:pt x="2715" y="19634"/>
                    <a:pt x="1953" y="21789"/>
                    <a:pt x="1715" y="24039"/>
                  </a:cubicBezTo>
                  <a:cubicBezTo>
                    <a:pt x="1596" y="25230"/>
                    <a:pt x="1631" y="26432"/>
                    <a:pt x="1524" y="27623"/>
                  </a:cubicBezTo>
                  <a:cubicBezTo>
                    <a:pt x="1322" y="29826"/>
                    <a:pt x="655" y="31873"/>
                    <a:pt x="0" y="33993"/>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1062325" y="1386025"/>
              <a:ext cx="233675" cy="819175"/>
            </a:xfrm>
            <a:custGeom>
              <a:avLst/>
              <a:gdLst/>
              <a:ahLst/>
              <a:cxnLst/>
              <a:rect l="l" t="t" r="r" b="b"/>
              <a:pathLst>
                <a:path w="9347" h="32767" fill="none" extrusionOk="0">
                  <a:moveTo>
                    <a:pt x="8359" y="22265"/>
                  </a:moveTo>
                  <a:cubicBezTo>
                    <a:pt x="9037" y="18895"/>
                    <a:pt x="9347" y="15407"/>
                    <a:pt x="8668" y="12037"/>
                  </a:cubicBezTo>
                  <a:cubicBezTo>
                    <a:pt x="7799" y="7775"/>
                    <a:pt x="5394" y="4001"/>
                    <a:pt x="3025" y="333"/>
                  </a:cubicBezTo>
                  <a:cubicBezTo>
                    <a:pt x="2929" y="179"/>
                    <a:pt x="2751" y="0"/>
                    <a:pt x="2584" y="83"/>
                  </a:cubicBezTo>
                  <a:cubicBezTo>
                    <a:pt x="2513" y="131"/>
                    <a:pt x="2465" y="214"/>
                    <a:pt x="2429" y="286"/>
                  </a:cubicBezTo>
                  <a:cubicBezTo>
                    <a:pt x="393" y="5072"/>
                    <a:pt x="0" y="10775"/>
                    <a:pt x="2417" y="15371"/>
                  </a:cubicBezTo>
                  <a:cubicBezTo>
                    <a:pt x="3060" y="16585"/>
                    <a:pt x="3882" y="17728"/>
                    <a:pt x="4263" y="19038"/>
                  </a:cubicBezTo>
                  <a:cubicBezTo>
                    <a:pt x="4775" y="20848"/>
                    <a:pt x="4394" y="22765"/>
                    <a:pt x="4049" y="24598"/>
                  </a:cubicBezTo>
                  <a:cubicBezTo>
                    <a:pt x="3584" y="27051"/>
                    <a:pt x="2882" y="30420"/>
                    <a:pt x="4072" y="32766"/>
                  </a:cubicBezTo>
                  <a:cubicBezTo>
                    <a:pt x="4775" y="32242"/>
                    <a:pt x="6311" y="29051"/>
                    <a:pt x="6763" y="27896"/>
                  </a:cubicBezTo>
                  <a:cubicBezTo>
                    <a:pt x="7454" y="26075"/>
                    <a:pt x="7966" y="24182"/>
                    <a:pt x="8347" y="22265"/>
                  </a:cubicBezTo>
                  <a:close/>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817650" y="1647650"/>
              <a:ext cx="250350" cy="842400"/>
            </a:xfrm>
            <a:custGeom>
              <a:avLst/>
              <a:gdLst/>
              <a:ahLst/>
              <a:cxnLst/>
              <a:rect l="l" t="t" r="r" b="b"/>
              <a:pathLst>
                <a:path w="10014" h="33696" fill="none" extrusionOk="0">
                  <a:moveTo>
                    <a:pt x="4453" y="30945"/>
                  </a:moveTo>
                  <a:cubicBezTo>
                    <a:pt x="6108" y="28611"/>
                    <a:pt x="8240" y="25956"/>
                    <a:pt x="8549" y="23123"/>
                  </a:cubicBezTo>
                  <a:cubicBezTo>
                    <a:pt x="8763" y="21206"/>
                    <a:pt x="8406" y="19253"/>
                    <a:pt x="8799" y="17372"/>
                  </a:cubicBezTo>
                  <a:cubicBezTo>
                    <a:pt x="8990" y="16443"/>
                    <a:pt x="9347" y="15574"/>
                    <a:pt x="9537" y="14657"/>
                  </a:cubicBezTo>
                  <a:cubicBezTo>
                    <a:pt x="10014" y="12359"/>
                    <a:pt x="9359" y="9942"/>
                    <a:pt x="8204" y="7894"/>
                  </a:cubicBezTo>
                  <a:cubicBezTo>
                    <a:pt x="7037" y="5847"/>
                    <a:pt x="5418" y="4120"/>
                    <a:pt x="3810" y="2406"/>
                  </a:cubicBezTo>
                  <a:cubicBezTo>
                    <a:pt x="3048" y="1608"/>
                    <a:pt x="2298" y="810"/>
                    <a:pt x="1536" y="1"/>
                  </a:cubicBezTo>
                  <a:cubicBezTo>
                    <a:pt x="2072" y="2227"/>
                    <a:pt x="2417" y="4525"/>
                    <a:pt x="2179" y="6799"/>
                  </a:cubicBezTo>
                  <a:cubicBezTo>
                    <a:pt x="1953" y="8883"/>
                    <a:pt x="1251" y="10883"/>
                    <a:pt x="762" y="12931"/>
                  </a:cubicBezTo>
                  <a:cubicBezTo>
                    <a:pt x="274" y="14967"/>
                    <a:pt x="0" y="17134"/>
                    <a:pt x="632" y="19134"/>
                  </a:cubicBezTo>
                  <a:cubicBezTo>
                    <a:pt x="1084" y="20539"/>
                    <a:pt x="1965" y="21789"/>
                    <a:pt x="2310" y="23230"/>
                  </a:cubicBezTo>
                  <a:cubicBezTo>
                    <a:pt x="3132" y="26671"/>
                    <a:pt x="727" y="30231"/>
                    <a:pt x="1417" y="33695"/>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1171275" y="1983100"/>
              <a:ext cx="879300" cy="363775"/>
            </a:xfrm>
            <a:custGeom>
              <a:avLst/>
              <a:gdLst/>
              <a:ahLst/>
              <a:cxnLst/>
              <a:rect l="l" t="t" r="r" b="b"/>
              <a:pathLst>
                <a:path w="35172" h="14551" fill="none" extrusionOk="0">
                  <a:moveTo>
                    <a:pt x="4691" y="4192"/>
                  </a:moveTo>
                  <a:cubicBezTo>
                    <a:pt x="5537" y="4049"/>
                    <a:pt x="6251" y="3966"/>
                    <a:pt x="6989" y="3525"/>
                  </a:cubicBezTo>
                  <a:cubicBezTo>
                    <a:pt x="11930" y="584"/>
                    <a:pt x="18217" y="1"/>
                    <a:pt x="23610" y="1989"/>
                  </a:cubicBezTo>
                  <a:cubicBezTo>
                    <a:pt x="27027" y="3239"/>
                    <a:pt x="30135" y="5466"/>
                    <a:pt x="33754" y="5835"/>
                  </a:cubicBezTo>
                  <a:cubicBezTo>
                    <a:pt x="34314" y="5883"/>
                    <a:pt x="35040" y="6026"/>
                    <a:pt x="35124" y="6585"/>
                  </a:cubicBezTo>
                  <a:cubicBezTo>
                    <a:pt x="35171" y="6883"/>
                    <a:pt x="35004" y="7157"/>
                    <a:pt x="34826" y="7395"/>
                  </a:cubicBezTo>
                  <a:cubicBezTo>
                    <a:pt x="34064" y="8490"/>
                    <a:pt x="33135" y="9455"/>
                    <a:pt x="32195" y="10395"/>
                  </a:cubicBezTo>
                  <a:cubicBezTo>
                    <a:pt x="31087" y="11479"/>
                    <a:pt x="29932" y="12538"/>
                    <a:pt x="28587" y="13312"/>
                  </a:cubicBezTo>
                  <a:cubicBezTo>
                    <a:pt x="27254" y="14086"/>
                    <a:pt x="25694" y="14550"/>
                    <a:pt x="24158" y="14396"/>
                  </a:cubicBezTo>
                  <a:cubicBezTo>
                    <a:pt x="21372" y="14110"/>
                    <a:pt x="19145" y="11860"/>
                    <a:pt x="16395" y="11371"/>
                  </a:cubicBezTo>
                  <a:cubicBezTo>
                    <a:pt x="14502" y="11038"/>
                    <a:pt x="12573" y="11586"/>
                    <a:pt x="10692" y="12002"/>
                  </a:cubicBezTo>
                  <a:cubicBezTo>
                    <a:pt x="8811" y="12431"/>
                    <a:pt x="6775" y="12717"/>
                    <a:pt x="5013" y="11919"/>
                  </a:cubicBezTo>
                  <a:cubicBezTo>
                    <a:pt x="3405" y="11181"/>
                    <a:pt x="2322" y="9645"/>
                    <a:pt x="893" y="8597"/>
                  </a:cubicBezTo>
                  <a:cubicBezTo>
                    <a:pt x="762" y="8490"/>
                    <a:pt x="607" y="8395"/>
                    <a:pt x="441" y="8419"/>
                  </a:cubicBezTo>
                  <a:cubicBezTo>
                    <a:pt x="274" y="8442"/>
                    <a:pt x="0" y="8514"/>
                    <a:pt x="107" y="8633"/>
                  </a:cubicBezTo>
                </a:path>
              </a:pathLst>
            </a:custGeom>
            <a:noFill/>
            <a:ln w="74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763475" y="2368575"/>
              <a:ext cx="904600" cy="312275"/>
            </a:xfrm>
            <a:custGeom>
              <a:avLst/>
              <a:gdLst/>
              <a:ahLst/>
              <a:cxnLst/>
              <a:rect l="l" t="t" r="r" b="b"/>
              <a:pathLst>
                <a:path w="36184" h="12491" fill="none" extrusionOk="0">
                  <a:moveTo>
                    <a:pt x="2144" y="6001"/>
                  </a:moveTo>
                  <a:cubicBezTo>
                    <a:pt x="6573" y="3299"/>
                    <a:pt x="11204" y="441"/>
                    <a:pt x="16384" y="155"/>
                  </a:cubicBezTo>
                  <a:cubicBezTo>
                    <a:pt x="19158" y="1"/>
                    <a:pt x="21920" y="572"/>
                    <a:pt x="24623" y="1227"/>
                  </a:cubicBezTo>
                  <a:cubicBezTo>
                    <a:pt x="28456" y="2179"/>
                    <a:pt x="32255" y="3334"/>
                    <a:pt x="36029" y="4513"/>
                  </a:cubicBezTo>
                  <a:cubicBezTo>
                    <a:pt x="36184" y="4906"/>
                    <a:pt x="35874" y="5335"/>
                    <a:pt x="35576" y="5644"/>
                  </a:cubicBezTo>
                  <a:cubicBezTo>
                    <a:pt x="31016" y="10311"/>
                    <a:pt x="23789" y="12490"/>
                    <a:pt x="17610" y="10383"/>
                  </a:cubicBezTo>
                  <a:cubicBezTo>
                    <a:pt x="16145" y="9895"/>
                    <a:pt x="14681" y="9156"/>
                    <a:pt x="13145" y="9299"/>
                  </a:cubicBezTo>
                  <a:cubicBezTo>
                    <a:pt x="11669" y="9430"/>
                    <a:pt x="10323" y="10347"/>
                    <a:pt x="8847" y="10335"/>
                  </a:cubicBezTo>
                  <a:cubicBezTo>
                    <a:pt x="8097" y="10323"/>
                    <a:pt x="7371" y="10085"/>
                    <a:pt x="6668" y="9835"/>
                  </a:cubicBezTo>
                  <a:cubicBezTo>
                    <a:pt x="4465" y="9073"/>
                    <a:pt x="2203" y="8585"/>
                    <a:pt x="1" y="7823"/>
                  </a:cubicBezTo>
                </a:path>
              </a:pathLst>
            </a:custGeom>
            <a:noFill/>
            <a:ln w="7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15"/>
          <p:cNvSpPr/>
          <p:nvPr/>
        </p:nvSpPr>
        <p:spPr>
          <a:xfrm rot="10800000" flipH="1">
            <a:off x="264281" y="4325635"/>
            <a:ext cx="553203" cy="494981"/>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rot="9039692" flipH="1">
            <a:off x="472060" y="3979152"/>
            <a:ext cx="309473" cy="227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rot="-9620968" flipH="1">
            <a:off x="800871" y="4226756"/>
            <a:ext cx="237469" cy="174729"/>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txBox="1">
            <a:spLocks noGrp="1"/>
          </p:cNvSpPr>
          <p:nvPr>
            <p:ph type="title"/>
          </p:nvPr>
        </p:nvSpPr>
        <p:spPr>
          <a:xfrm>
            <a:off x="1901900" y="2573068"/>
            <a:ext cx="5405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46" name="Google Shape;446;p15"/>
          <p:cNvSpPr txBox="1">
            <a:spLocks noGrp="1"/>
          </p:cNvSpPr>
          <p:nvPr>
            <p:ph type="title" idx="2" hasCustomPrompt="1"/>
          </p:nvPr>
        </p:nvSpPr>
        <p:spPr>
          <a:xfrm>
            <a:off x="3917600" y="1529763"/>
            <a:ext cx="1374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447" name="Google Shape;447;p15"/>
          <p:cNvSpPr txBox="1">
            <a:spLocks noGrp="1"/>
          </p:cNvSpPr>
          <p:nvPr>
            <p:ph type="subTitle" idx="1"/>
          </p:nvPr>
        </p:nvSpPr>
        <p:spPr>
          <a:xfrm>
            <a:off x="1901900" y="3128958"/>
            <a:ext cx="5405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448"/>
        <p:cNvGrpSpPr/>
        <p:nvPr/>
      </p:nvGrpSpPr>
      <p:grpSpPr>
        <a:xfrm>
          <a:off x="0" y="0"/>
          <a:ext cx="0" cy="0"/>
          <a:chOff x="0" y="0"/>
          <a:chExt cx="0" cy="0"/>
        </a:xfrm>
      </p:grpSpPr>
      <p:sp>
        <p:nvSpPr>
          <p:cNvPr id="449" name="Google Shape;449;p16"/>
          <p:cNvSpPr/>
          <p:nvPr/>
        </p:nvSpPr>
        <p:spPr>
          <a:xfrm flipH="1">
            <a:off x="6288692" y="-7292"/>
            <a:ext cx="2862600" cy="2462451"/>
          </a:xfrm>
          <a:custGeom>
            <a:avLst/>
            <a:gdLst/>
            <a:ahLst/>
            <a:cxnLst/>
            <a:rect l="l" t="t" r="r" b="b"/>
            <a:pathLst>
              <a:path w="70451" h="60603" extrusionOk="0">
                <a:moveTo>
                  <a:pt x="227" y="0"/>
                </a:moveTo>
                <a:lnTo>
                  <a:pt x="1" y="60222"/>
                </a:lnTo>
                <a:cubicBezTo>
                  <a:pt x="592" y="60484"/>
                  <a:pt x="1209" y="60603"/>
                  <a:pt x="1830" y="60603"/>
                </a:cubicBezTo>
                <a:cubicBezTo>
                  <a:pt x="3974" y="60603"/>
                  <a:pt x="6155" y="59182"/>
                  <a:pt x="7383" y="57317"/>
                </a:cubicBezTo>
                <a:cubicBezTo>
                  <a:pt x="8966" y="54912"/>
                  <a:pt x="9407" y="51959"/>
                  <a:pt x="10026" y="49149"/>
                </a:cubicBezTo>
                <a:cubicBezTo>
                  <a:pt x="10645" y="46339"/>
                  <a:pt x="11597" y="43398"/>
                  <a:pt x="13836" y="41588"/>
                </a:cubicBezTo>
                <a:cubicBezTo>
                  <a:pt x="18253" y="38040"/>
                  <a:pt x="25694" y="40350"/>
                  <a:pt x="29671" y="36314"/>
                </a:cubicBezTo>
                <a:cubicBezTo>
                  <a:pt x="32148" y="33802"/>
                  <a:pt x="32219" y="29837"/>
                  <a:pt x="33684" y="26634"/>
                </a:cubicBezTo>
                <a:cubicBezTo>
                  <a:pt x="35898" y="21753"/>
                  <a:pt x="41173" y="19026"/>
                  <a:pt x="46316" y="17526"/>
                </a:cubicBezTo>
                <a:cubicBezTo>
                  <a:pt x="51460" y="16026"/>
                  <a:pt x="56913" y="15347"/>
                  <a:pt x="61663" y="12883"/>
                </a:cubicBezTo>
                <a:cubicBezTo>
                  <a:pt x="66414" y="10406"/>
                  <a:pt x="70450" y="5394"/>
                  <a:pt x="69593" y="107"/>
                </a:cubicBezTo>
                <a:lnTo>
                  <a:pt x="227" y="0"/>
                </a:lnTo>
                <a:close/>
              </a:path>
            </a:pathLst>
          </a:custGeom>
          <a:solidFill>
            <a:srgbClr val="8A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10800000" flipH="1">
            <a:off x="6853096" y="146195"/>
            <a:ext cx="1526511" cy="1365853"/>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5400000">
            <a:off x="7111350" y="3138850"/>
            <a:ext cx="1650300" cy="2415000"/>
          </a:xfrm>
          <a:prstGeom prst="round2SameRect">
            <a:avLst>
              <a:gd name="adj1" fmla="val 4855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5400000">
            <a:off x="-899989" y="861484"/>
            <a:ext cx="2899475" cy="1140750"/>
          </a:xfrm>
          <a:custGeom>
            <a:avLst/>
            <a:gdLst/>
            <a:ahLst/>
            <a:cxnLst/>
            <a:rect l="l" t="t" r="r" b="b"/>
            <a:pathLst>
              <a:path w="115979" h="45630" extrusionOk="0">
                <a:moveTo>
                  <a:pt x="0" y="0"/>
                </a:moveTo>
                <a:lnTo>
                  <a:pt x="0" y="1786"/>
                </a:lnTo>
                <a:cubicBezTo>
                  <a:pt x="48" y="7799"/>
                  <a:pt x="1000" y="14097"/>
                  <a:pt x="4596" y="18919"/>
                </a:cubicBezTo>
                <a:cubicBezTo>
                  <a:pt x="7245" y="22471"/>
                  <a:pt x="11664" y="24919"/>
                  <a:pt x="15974" y="24919"/>
                </a:cubicBezTo>
                <a:cubicBezTo>
                  <a:pt x="17514" y="24919"/>
                  <a:pt x="19041" y="24606"/>
                  <a:pt x="20467" y="23920"/>
                </a:cubicBezTo>
                <a:cubicBezTo>
                  <a:pt x="25349" y="21586"/>
                  <a:pt x="27551" y="16002"/>
                  <a:pt x="30861" y="11740"/>
                </a:cubicBezTo>
                <a:cubicBezTo>
                  <a:pt x="33071" y="8886"/>
                  <a:pt x="36878" y="6606"/>
                  <a:pt x="40234" y="6606"/>
                </a:cubicBezTo>
                <a:cubicBezTo>
                  <a:pt x="41905" y="6606"/>
                  <a:pt x="43465" y="7171"/>
                  <a:pt x="44661" y="8513"/>
                </a:cubicBezTo>
                <a:cubicBezTo>
                  <a:pt x="46447" y="10513"/>
                  <a:pt x="46601" y="13454"/>
                  <a:pt x="47780" y="15859"/>
                </a:cubicBezTo>
                <a:cubicBezTo>
                  <a:pt x="49312" y="18952"/>
                  <a:pt x="52753" y="20910"/>
                  <a:pt x="56174" y="20910"/>
                </a:cubicBezTo>
                <a:cubicBezTo>
                  <a:pt x="57060" y="20910"/>
                  <a:pt x="57944" y="20779"/>
                  <a:pt x="58793" y="20503"/>
                </a:cubicBezTo>
                <a:cubicBezTo>
                  <a:pt x="62437" y="19324"/>
                  <a:pt x="64913" y="16073"/>
                  <a:pt x="67687" y="13442"/>
                </a:cubicBezTo>
                <a:cubicBezTo>
                  <a:pt x="69833" y="11407"/>
                  <a:pt x="72712" y="9622"/>
                  <a:pt x="75531" y="9622"/>
                </a:cubicBezTo>
                <a:cubicBezTo>
                  <a:pt x="76357" y="9622"/>
                  <a:pt x="77178" y="9775"/>
                  <a:pt x="77974" y="10120"/>
                </a:cubicBezTo>
                <a:cubicBezTo>
                  <a:pt x="83677" y="12609"/>
                  <a:pt x="82463" y="22038"/>
                  <a:pt x="87618" y="25539"/>
                </a:cubicBezTo>
                <a:cubicBezTo>
                  <a:pt x="91369" y="28087"/>
                  <a:pt x="96834" y="26301"/>
                  <a:pt x="100679" y="28694"/>
                </a:cubicBezTo>
                <a:cubicBezTo>
                  <a:pt x="104228" y="30920"/>
                  <a:pt x="104942" y="35659"/>
                  <a:pt x="106478" y="39552"/>
                </a:cubicBezTo>
                <a:cubicBezTo>
                  <a:pt x="107687" y="42617"/>
                  <a:pt x="110733" y="45630"/>
                  <a:pt x="113664" y="45630"/>
                </a:cubicBezTo>
                <a:cubicBezTo>
                  <a:pt x="114457" y="45630"/>
                  <a:pt x="115241" y="45410"/>
                  <a:pt x="115979" y="44910"/>
                </a:cubicBezTo>
                <a:lnTo>
                  <a:pt x="1159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16"/>
          <p:cNvGrpSpPr/>
          <p:nvPr/>
        </p:nvGrpSpPr>
        <p:grpSpPr>
          <a:xfrm>
            <a:off x="158725" y="154258"/>
            <a:ext cx="985850" cy="708025"/>
            <a:chOff x="158725" y="154258"/>
            <a:chExt cx="985850" cy="708025"/>
          </a:xfrm>
        </p:grpSpPr>
        <p:sp>
          <p:nvSpPr>
            <p:cNvPr id="454" name="Google Shape;454;p16"/>
            <p:cNvSpPr/>
            <p:nvPr/>
          </p:nvSpPr>
          <p:spPr>
            <a:xfrm rot="10800000" flipH="1">
              <a:off x="747775" y="490833"/>
              <a:ext cx="226250" cy="349950"/>
            </a:xfrm>
            <a:custGeom>
              <a:avLst/>
              <a:gdLst/>
              <a:ahLst/>
              <a:cxnLst/>
              <a:rect l="l" t="t" r="r" b="b"/>
              <a:pathLst>
                <a:path w="9050" h="13998" extrusionOk="0">
                  <a:moveTo>
                    <a:pt x="5916" y="0"/>
                  </a:moveTo>
                  <a:cubicBezTo>
                    <a:pt x="5287" y="0"/>
                    <a:pt x="4655" y="203"/>
                    <a:pt x="4156" y="601"/>
                  </a:cubicBezTo>
                  <a:cubicBezTo>
                    <a:pt x="3716" y="946"/>
                    <a:pt x="3394" y="1422"/>
                    <a:pt x="3073" y="1898"/>
                  </a:cubicBezTo>
                  <a:cubicBezTo>
                    <a:pt x="1227" y="4625"/>
                    <a:pt x="1" y="6661"/>
                    <a:pt x="1" y="10066"/>
                  </a:cubicBezTo>
                  <a:cubicBezTo>
                    <a:pt x="25" y="11483"/>
                    <a:pt x="287" y="13162"/>
                    <a:pt x="1561" y="13781"/>
                  </a:cubicBezTo>
                  <a:cubicBezTo>
                    <a:pt x="1860" y="13930"/>
                    <a:pt x="2187" y="13997"/>
                    <a:pt x="2518" y="13997"/>
                  </a:cubicBezTo>
                  <a:cubicBezTo>
                    <a:pt x="3082" y="13997"/>
                    <a:pt x="3659" y="13803"/>
                    <a:pt x="4132" y="13495"/>
                  </a:cubicBezTo>
                  <a:cubicBezTo>
                    <a:pt x="4894" y="12995"/>
                    <a:pt x="5442" y="12257"/>
                    <a:pt x="5942" y="11495"/>
                  </a:cubicBezTo>
                  <a:cubicBezTo>
                    <a:pt x="6907" y="9995"/>
                    <a:pt x="7716" y="8387"/>
                    <a:pt x="8323" y="6709"/>
                  </a:cubicBezTo>
                  <a:cubicBezTo>
                    <a:pt x="8728" y="5613"/>
                    <a:pt x="9050" y="4458"/>
                    <a:pt x="8954" y="3291"/>
                  </a:cubicBezTo>
                  <a:cubicBezTo>
                    <a:pt x="8871" y="2125"/>
                    <a:pt x="8312" y="946"/>
                    <a:pt x="7299" y="362"/>
                  </a:cubicBezTo>
                  <a:cubicBezTo>
                    <a:pt x="6881" y="120"/>
                    <a:pt x="6399" y="0"/>
                    <a:pt x="5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10800000" flipH="1">
              <a:off x="957050" y="280983"/>
              <a:ext cx="187525" cy="185600"/>
            </a:xfrm>
            <a:custGeom>
              <a:avLst/>
              <a:gdLst/>
              <a:ahLst/>
              <a:cxnLst/>
              <a:rect l="l" t="t" r="r" b="b"/>
              <a:pathLst>
                <a:path w="7501" h="7424" extrusionOk="0">
                  <a:moveTo>
                    <a:pt x="3361" y="0"/>
                  </a:moveTo>
                  <a:cubicBezTo>
                    <a:pt x="2676" y="0"/>
                    <a:pt x="2022" y="344"/>
                    <a:pt x="1500" y="801"/>
                  </a:cubicBezTo>
                  <a:cubicBezTo>
                    <a:pt x="595" y="1623"/>
                    <a:pt x="36" y="2825"/>
                    <a:pt x="12" y="4052"/>
                  </a:cubicBezTo>
                  <a:cubicBezTo>
                    <a:pt x="0" y="4421"/>
                    <a:pt x="48" y="4790"/>
                    <a:pt x="143" y="5147"/>
                  </a:cubicBezTo>
                  <a:cubicBezTo>
                    <a:pt x="534" y="6484"/>
                    <a:pt x="1907" y="7423"/>
                    <a:pt x="3303" y="7423"/>
                  </a:cubicBezTo>
                  <a:cubicBezTo>
                    <a:pt x="3436" y="7423"/>
                    <a:pt x="3570" y="7415"/>
                    <a:pt x="3703" y="7397"/>
                  </a:cubicBezTo>
                  <a:cubicBezTo>
                    <a:pt x="7501" y="6921"/>
                    <a:pt x="7477" y="2456"/>
                    <a:pt x="4834" y="551"/>
                  </a:cubicBezTo>
                  <a:cubicBezTo>
                    <a:pt x="4465" y="289"/>
                    <a:pt x="4048" y="75"/>
                    <a:pt x="3608" y="15"/>
                  </a:cubicBezTo>
                  <a:cubicBezTo>
                    <a:pt x="3525" y="5"/>
                    <a:pt x="3443" y="0"/>
                    <a:pt x="3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10800000" flipH="1">
              <a:off x="628425" y="154258"/>
              <a:ext cx="230400" cy="231800"/>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10800000" flipH="1">
              <a:off x="482275" y="472183"/>
              <a:ext cx="156600" cy="194250"/>
            </a:xfrm>
            <a:custGeom>
              <a:avLst/>
              <a:gdLst/>
              <a:ahLst/>
              <a:cxnLst/>
              <a:rect l="l" t="t" r="r" b="b"/>
              <a:pathLst>
                <a:path w="6264" h="7770" extrusionOk="0">
                  <a:moveTo>
                    <a:pt x="3259" y="0"/>
                  </a:moveTo>
                  <a:cubicBezTo>
                    <a:pt x="2700" y="0"/>
                    <a:pt x="2140" y="153"/>
                    <a:pt x="1667" y="449"/>
                  </a:cubicBezTo>
                  <a:cubicBezTo>
                    <a:pt x="536" y="1163"/>
                    <a:pt x="1" y="2580"/>
                    <a:pt x="72" y="3914"/>
                  </a:cubicBezTo>
                  <a:cubicBezTo>
                    <a:pt x="143" y="5354"/>
                    <a:pt x="691" y="7354"/>
                    <a:pt x="2275" y="7700"/>
                  </a:cubicBezTo>
                  <a:cubicBezTo>
                    <a:pt x="2495" y="7747"/>
                    <a:pt x="2706" y="7770"/>
                    <a:pt x="2908" y="7770"/>
                  </a:cubicBezTo>
                  <a:cubicBezTo>
                    <a:pt x="4831" y="7770"/>
                    <a:pt x="5954" y="5741"/>
                    <a:pt x="6180" y="3985"/>
                  </a:cubicBezTo>
                  <a:cubicBezTo>
                    <a:pt x="6263" y="3342"/>
                    <a:pt x="6263" y="2675"/>
                    <a:pt x="6073" y="2068"/>
                  </a:cubicBezTo>
                  <a:cubicBezTo>
                    <a:pt x="5799" y="1211"/>
                    <a:pt x="5108" y="485"/>
                    <a:pt x="4263" y="175"/>
                  </a:cubicBezTo>
                  <a:cubicBezTo>
                    <a:pt x="3942" y="58"/>
                    <a:pt x="3601" y="0"/>
                    <a:pt x="3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10800000" flipH="1">
              <a:off x="158725" y="681908"/>
              <a:ext cx="184625" cy="180375"/>
            </a:xfrm>
            <a:custGeom>
              <a:avLst/>
              <a:gdLst/>
              <a:ahLst/>
              <a:cxnLst/>
              <a:rect l="l" t="t" r="r" b="b"/>
              <a:pathLst>
                <a:path w="7385" h="7215" extrusionOk="0">
                  <a:moveTo>
                    <a:pt x="3392" y="1"/>
                  </a:moveTo>
                  <a:cubicBezTo>
                    <a:pt x="2616" y="1"/>
                    <a:pt x="1873" y="224"/>
                    <a:pt x="1334" y="722"/>
                  </a:cubicBezTo>
                  <a:cubicBezTo>
                    <a:pt x="929" y="1092"/>
                    <a:pt x="691" y="1592"/>
                    <a:pt x="501" y="2104"/>
                  </a:cubicBezTo>
                  <a:cubicBezTo>
                    <a:pt x="179" y="2937"/>
                    <a:pt x="0" y="3854"/>
                    <a:pt x="143" y="4747"/>
                  </a:cubicBezTo>
                  <a:cubicBezTo>
                    <a:pt x="286" y="5640"/>
                    <a:pt x="786" y="6497"/>
                    <a:pt x="1584" y="6926"/>
                  </a:cubicBezTo>
                  <a:cubicBezTo>
                    <a:pt x="1951" y="7125"/>
                    <a:pt x="2351" y="7215"/>
                    <a:pt x="2764" y="7215"/>
                  </a:cubicBezTo>
                  <a:cubicBezTo>
                    <a:pt x="4762" y="7215"/>
                    <a:pt x="7048" y="5116"/>
                    <a:pt x="7216" y="3270"/>
                  </a:cubicBezTo>
                  <a:cubicBezTo>
                    <a:pt x="7385" y="1336"/>
                    <a:pt x="5288" y="1"/>
                    <a:pt x="33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10800000" flipH="1">
              <a:off x="260225" y="311933"/>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16"/>
          <p:cNvGrpSpPr/>
          <p:nvPr/>
        </p:nvGrpSpPr>
        <p:grpSpPr>
          <a:xfrm rot="-1787720" flipH="1">
            <a:off x="6772464" y="629542"/>
            <a:ext cx="1736238" cy="814119"/>
            <a:chOff x="503325" y="3713675"/>
            <a:chExt cx="1736250" cy="814125"/>
          </a:xfrm>
        </p:grpSpPr>
        <p:sp>
          <p:nvSpPr>
            <p:cNvPr id="461" name="Google Shape;461;p16"/>
            <p:cNvSpPr/>
            <p:nvPr/>
          </p:nvSpPr>
          <p:spPr>
            <a:xfrm>
              <a:off x="503325" y="3713675"/>
              <a:ext cx="1711850" cy="814125"/>
            </a:xfrm>
            <a:custGeom>
              <a:avLst/>
              <a:gdLst/>
              <a:ahLst/>
              <a:cxnLst/>
              <a:rect l="l" t="t" r="r" b="b"/>
              <a:pathLst>
                <a:path w="68474" h="32565" fill="none" extrusionOk="0">
                  <a:moveTo>
                    <a:pt x="67949" y="14800"/>
                  </a:moveTo>
                  <a:cubicBezTo>
                    <a:pt x="67759" y="14622"/>
                    <a:pt x="67533" y="14443"/>
                    <a:pt x="67247" y="14253"/>
                  </a:cubicBezTo>
                  <a:cubicBezTo>
                    <a:pt x="62830" y="11324"/>
                    <a:pt x="57960" y="9038"/>
                    <a:pt x="52971" y="7287"/>
                  </a:cubicBezTo>
                  <a:cubicBezTo>
                    <a:pt x="52793" y="7228"/>
                    <a:pt x="52602" y="7371"/>
                    <a:pt x="52626" y="7561"/>
                  </a:cubicBezTo>
                  <a:cubicBezTo>
                    <a:pt x="52912" y="9442"/>
                    <a:pt x="53043" y="11324"/>
                    <a:pt x="52995" y="13217"/>
                  </a:cubicBezTo>
                  <a:cubicBezTo>
                    <a:pt x="52745" y="11943"/>
                    <a:pt x="52495" y="10681"/>
                    <a:pt x="52233" y="9419"/>
                  </a:cubicBezTo>
                  <a:cubicBezTo>
                    <a:pt x="51995" y="8276"/>
                    <a:pt x="51757" y="7264"/>
                    <a:pt x="50769" y="6549"/>
                  </a:cubicBezTo>
                  <a:cubicBezTo>
                    <a:pt x="49578" y="5692"/>
                    <a:pt x="47911" y="5263"/>
                    <a:pt x="46554" y="4775"/>
                  </a:cubicBezTo>
                  <a:cubicBezTo>
                    <a:pt x="44613" y="4073"/>
                    <a:pt x="42661" y="3465"/>
                    <a:pt x="40684" y="2906"/>
                  </a:cubicBezTo>
                  <a:cubicBezTo>
                    <a:pt x="40565" y="2882"/>
                    <a:pt x="40434" y="2918"/>
                    <a:pt x="40386" y="3037"/>
                  </a:cubicBezTo>
                  <a:cubicBezTo>
                    <a:pt x="39946" y="4382"/>
                    <a:pt x="39565" y="5751"/>
                    <a:pt x="39232" y="7121"/>
                  </a:cubicBezTo>
                  <a:cubicBezTo>
                    <a:pt x="38958" y="5740"/>
                    <a:pt x="38755" y="4347"/>
                    <a:pt x="38624" y="2942"/>
                  </a:cubicBezTo>
                  <a:cubicBezTo>
                    <a:pt x="38612" y="2858"/>
                    <a:pt x="38553" y="2787"/>
                    <a:pt x="38481" y="2763"/>
                  </a:cubicBezTo>
                  <a:cubicBezTo>
                    <a:pt x="34029" y="1215"/>
                    <a:pt x="29016" y="1"/>
                    <a:pt x="24277" y="179"/>
                  </a:cubicBezTo>
                  <a:cubicBezTo>
                    <a:pt x="22551" y="251"/>
                    <a:pt x="21694" y="882"/>
                    <a:pt x="21229" y="2513"/>
                  </a:cubicBezTo>
                  <a:cubicBezTo>
                    <a:pt x="20574" y="4751"/>
                    <a:pt x="20039" y="7049"/>
                    <a:pt x="19491" y="9323"/>
                  </a:cubicBezTo>
                  <a:cubicBezTo>
                    <a:pt x="19431" y="7002"/>
                    <a:pt x="19181" y="4680"/>
                    <a:pt x="18622" y="2418"/>
                  </a:cubicBezTo>
                  <a:cubicBezTo>
                    <a:pt x="18491" y="1906"/>
                    <a:pt x="18408" y="1215"/>
                    <a:pt x="17931" y="894"/>
                  </a:cubicBezTo>
                  <a:cubicBezTo>
                    <a:pt x="17157" y="382"/>
                    <a:pt x="15764" y="656"/>
                    <a:pt x="14883" y="691"/>
                  </a:cubicBezTo>
                  <a:cubicBezTo>
                    <a:pt x="12323" y="798"/>
                    <a:pt x="9787" y="1275"/>
                    <a:pt x="7359" y="2096"/>
                  </a:cubicBezTo>
                  <a:cubicBezTo>
                    <a:pt x="6739" y="2311"/>
                    <a:pt x="5799" y="2477"/>
                    <a:pt x="5501" y="3144"/>
                  </a:cubicBezTo>
                  <a:cubicBezTo>
                    <a:pt x="5239" y="3739"/>
                    <a:pt x="5382" y="4656"/>
                    <a:pt x="5561" y="5478"/>
                  </a:cubicBezTo>
                  <a:lnTo>
                    <a:pt x="4787" y="4287"/>
                  </a:lnTo>
                  <a:cubicBezTo>
                    <a:pt x="4727" y="4180"/>
                    <a:pt x="4561" y="4180"/>
                    <a:pt x="4477" y="4251"/>
                  </a:cubicBezTo>
                  <a:cubicBezTo>
                    <a:pt x="3025" y="5370"/>
                    <a:pt x="1572" y="6490"/>
                    <a:pt x="108" y="7597"/>
                  </a:cubicBezTo>
                  <a:cubicBezTo>
                    <a:pt x="24" y="7668"/>
                    <a:pt x="0" y="7728"/>
                    <a:pt x="60" y="7823"/>
                  </a:cubicBezTo>
                  <a:cubicBezTo>
                    <a:pt x="143" y="7918"/>
                    <a:pt x="215" y="8002"/>
                    <a:pt x="286" y="8109"/>
                  </a:cubicBezTo>
                  <a:cubicBezTo>
                    <a:pt x="572" y="8561"/>
                    <a:pt x="846" y="9014"/>
                    <a:pt x="1132" y="9466"/>
                  </a:cubicBezTo>
                  <a:cubicBezTo>
                    <a:pt x="1429" y="9919"/>
                    <a:pt x="1727" y="10359"/>
                    <a:pt x="2036" y="10800"/>
                  </a:cubicBezTo>
                  <a:cubicBezTo>
                    <a:pt x="2346" y="11240"/>
                    <a:pt x="2656" y="11681"/>
                    <a:pt x="2965" y="12109"/>
                  </a:cubicBezTo>
                  <a:cubicBezTo>
                    <a:pt x="3287" y="12538"/>
                    <a:pt x="3608" y="12967"/>
                    <a:pt x="3941" y="13383"/>
                  </a:cubicBezTo>
                  <a:cubicBezTo>
                    <a:pt x="4275" y="13812"/>
                    <a:pt x="4608" y="14229"/>
                    <a:pt x="4942" y="14634"/>
                  </a:cubicBezTo>
                  <a:cubicBezTo>
                    <a:pt x="5287" y="15050"/>
                    <a:pt x="5632" y="15455"/>
                    <a:pt x="5989" y="15860"/>
                  </a:cubicBezTo>
                  <a:cubicBezTo>
                    <a:pt x="6335" y="16265"/>
                    <a:pt x="6692" y="16669"/>
                    <a:pt x="7049" y="17074"/>
                  </a:cubicBezTo>
                  <a:cubicBezTo>
                    <a:pt x="7347" y="17396"/>
                    <a:pt x="7644" y="17717"/>
                    <a:pt x="7942" y="18039"/>
                  </a:cubicBezTo>
                  <a:cubicBezTo>
                    <a:pt x="8061" y="18170"/>
                    <a:pt x="8299" y="18134"/>
                    <a:pt x="8323" y="17932"/>
                  </a:cubicBezTo>
                  <a:cubicBezTo>
                    <a:pt x="8394" y="17003"/>
                    <a:pt x="8561" y="16122"/>
                    <a:pt x="8799" y="15241"/>
                  </a:cubicBezTo>
                  <a:cubicBezTo>
                    <a:pt x="8847" y="16669"/>
                    <a:pt x="9049" y="18122"/>
                    <a:pt x="9895" y="19301"/>
                  </a:cubicBezTo>
                  <a:cubicBezTo>
                    <a:pt x="11026" y="20896"/>
                    <a:pt x="13335" y="21765"/>
                    <a:pt x="15038" y="22599"/>
                  </a:cubicBezTo>
                  <a:cubicBezTo>
                    <a:pt x="19360" y="24706"/>
                    <a:pt x="23896" y="26278"/>
                    <a:pt x="28575" y="27361"/>
                  </a:cubicBezTo>
                  <a:cubicBezTo>
                    <a:pt x="28683" y="27385"/>
                    <a:pt x="28790" y="27278"/>
                    <a:pt x="28802" y="27183"/>
                  </a:cubicBezTo>
                  <a:cubicBezTo>
                    <a:pt x="29040" y="24861"/>
                    <a:pt x="29266" y="22539"/>
                    <a:pt x="29504" y="20218"/>
                  </a:cubicBezTo>
                  <a:cubicBezTo>
                    <a:pt x="29576" y="19587"/>
                    <a:pt x="29635" y="18955"/>
                    <a:pt x="29707" y="18324"/>
                  </a:cubicBezTo>
                  <a:cubicBezTo>
                    <a:pt x="29730" y="18027"/>
                    <a:pt x="29790" y="15717"/>
                    <a:pt x="30516" y="17777"/>
                  </a:cubicBezTo>
                  <a:cubicBezTo>
                    <a:pt x="30802" y="18563"/>
                    <a:pt x="30361" y="20039"/>
                    <a:pt x="30314" y="20884"/>
                  </a:cubicBezTo>
                  <a:cubicBezTo>
                    <a:pt x="30195" y="22801"/>
                    <a:pt x="30135" y="24813"/>
                    <a:pt x="30373" y="26730"/>
                  </a:cubicBezTo>
                  <a:cubicBezTo>
                    <a:pt x="30588" y="28516"/>
                    <a:pt x="31504" y="28921"/>
                    <a:pt x="33112" y="29504"/>
                  </a:cubicBezTo>
                  <a:cubicBezTo>
                    <a:pt x="35136" y="30219"/>
                    <a:pt x="37184" y="30838"/>
                    <a:pt x="39255" y="31350"/>
                  </a:cubicBezTo>
                  <a:cubicBezTo>
                    <a:pt x="40125" y="31564"/>
                    <a:pt x="40994" y="31767"/>
                    <a:pt x="41875" y="31945"/>
                  </a:cubicBezTo>
                  <a:cubicBezTo>
                    <a:pt x="42637" y="32100"/>
                    <a:pt x="43792" y="32564"/>
                    <a:pt x="44577" y="32410"/>
                  </a:cubicBezTo>
                  <a:cubicBezTo>
                    <a:pt x="45566" y="32195"/>
                    <a:pt x="45280" y="31136"/>
                    <a:pt x="45220" y="30362"/>
                  </a:cubicBezTo>
                  <a:cubicBezTo>
                    <a:pt x="45078" y="28409"/>
                    <a:pt x="44887" y="26468"/>
                    <a:pt x="44661" y="24528"/>
                  </a:cubicBezTo>
                  <a:cubicBezTo>
                    <a:pt x="45054" y="25409"/>
                    <a:pt x="45435" y="26290"/>
                    <a:pt x="45816" y="27171"/>
                  </a:cubicBezTo>
                  <a:cubicBezTo>
                    <a:pt x="46352" y="28409"/>
                    <a:pt x="46768" y="29981"/>
                    <a:pt x="47530" y="31088"/>
                  </a:cubicBezTo>
                  <a:cubicBezTo>
                    <a:pt x="48495" y="32505"/>
                    <a:pt x="49864" y="31874"/>
                    <a:pt x="51281" y="31433"/>
                  </a:cubicBezTo>
                  <a:cubicBezTo>
                    <a:pt x="55936" y="30004"/>
                    <a:pt x="60175" y="27302"/>
                    <a:pt x="63520" y="23754"/>
                  </a:cubicBezTo>
                  <a:cubicBezTo>
                    <a:pt x="65175" y="21992"/>
                    <a:pt x="66616" y="20003"/>
                    <a:pt x="67759" y="17872"/>
                  </a:cubicBezTo>
                  <a:cubicBezTo>
                    <a:pt x="68140" y="17158"/>
                    <a:pt x="68414" y="16610"/>
                    <a:pt x="68473" y="16122"/>
                  </a:cubicBezTo>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a:off x="522975" y="3914900"/>
              <a:ext cx="1716600" cy="267625"/>
            </a:xfrm>
            <a:custGeom>
              <a:avLst/>
              <a:gdLst/>
              <a:ahLst/>
              <a:cxnLst/>
              <a:rect l="l" t="t" r="r" b="b"/>
              <a:pathLst>
                <a:path w="68664" h="10705" fill="none" extrusionOk="0">
                  <a:moveTo>
                    <a:pt x="24" y="60"/>
                  </a:moveTo>
                  <a:cubicBezTo>
                    <a:pt x="4584" y="3060"/>
                    <a:pt x="10418" y="4703"/>
                    <a:pt x="15645" y="6084"/>
                  </a:cubicBezTo>
                  <a:cubicBezTo>
                    <a:pt x="21229" y="7573"/>
                    <a:pt x="27004" y="8359"/>
                    <a:pt x="32778" y="8811"/>
                  </a:cubicBezTo>
                  <a:cubicBezTo>
                    <a:pt x="44244" y="9716"/>
                    <a:pt x="56495" y="10704"/>
                    <a:pt x="67794" y="8049"/>
                  </a:cubicBezTo>
                  <a:cubicBezTo>
                    <a:pt x="68664" y="7847"/>
                    <a:pt x="68485" y="6477"/>
                    <a:pt x="67592" y="6668"/>
                  </a:cubicBezTo>
                  <a:cubicBezTo>
                    <a:pt x="56293" y="9025"/>
                    <a:pt x="44649" y="8418"/>
                    <a:pt x="33195" y="7739"/>
                  </a:cubicBezTo>
                  <a:cubicBezTo>
                    <a:pt x="27528" y="7406"/>
                    <a:pt x="21896" y="6858"/>
                    <a:pt x="16348" y="5644"/>
                  </a:cubicBezTo>
                  <a:cubicBezTo>
                    <a:pt x="13538" y="5025"/>
                    <a:pt x="10787" y="4203"/>
                    <a:pt x="8085" y="3251"/>
                  </a:cubicBezTo>
                  <a:cubicBezTo>
                    <a:pt x="5358" y="2286"/>
                    <a:pt x="2774" y="965"/>
                    <a:pt x="60" y="12"/>
                  </a:cubicBezTo>
                  <a:cubicBezTo>
                    <a:pt x="24" y="0"/>
                    <a:pt x="0" y="48"/>
                    <a:pt x="24" y="60"/>
                  </a:cubicBezTo>
                  <a:close/>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16"/>
          <p:cNvGrpSpPr/>
          <p:nvPr/>
        </p:nvGrpSpPr>
        <p:grpSpPr>
          <a:xfrm rot="10800000">
            <a:off x="-20619" y="3982492"/>
            <a:ext cx="1863224" cy="1189018"/>
            <a:chOff x="4946725" y="3223150"/>
            <a:chExt cx="2101775" cy="1341250"/>
          </a:xfrm>
        </p:grpSpPr>
        <p:sp>
          <p:nvSpPr>
            <p:cNvPr id="464" name="Google Shape;464;p16"/>
            <p:cNvSpPr/>
            <p:nvPr/>
          </p:nvSpPr>
          <p:spPr>
            <a:xfrm>
              <a:off x="6649025" y="3491925"/>
              <a:ext cx="141725" cy="336375"/>
            </a:xfrm>
            <a:custGeom>
              <a:avLst/>
              <a:gdLst/>
              <a:ahLst/>
              <a:cxnLst/>
              <a:rect l="l" t="t" r="r" b="b"/>
              <a:pathLst>
                <a:path w="5669" h="13455" fill="none" extrusionOk="0">
                  <a:moveTo>
                    <a:pt x="3608" y="155"/>
                  </a:moveTo>
                  <a:cubicBezTo>
                    <a:pt x="3216" y="775"/>
                    <a:pt x="2513" y="1572"/>
                    <a:pt x="2334" y="1906"/>
                  </a:cubicBezTo>
                  <a:cubicBezTo>
                    <a:pt x="1751" y="2965"/>
                    <a:pt x="1334" y="4049"/>
                    <a:pt x="1049" y="5227"/>
                  </a:cubicBezTo>
                  <a:cubicBezTo>
                    <a:pt x="453" y="7799"/>
                    <a:pt x="310" y="10502"/>
                    <a:pt x="25" y="13121"/>
                  </a:cubicBezTo>
                  <a:cubicBezTo>
                    <a:pt x="1" y="13300"/>
                    <a:pt x="239" y="13455"/>
                    <a:pt x="382" y="13312"/>
                  </a:cubicBezTo>
                  <a:cubicBezTo>
                    <a:pt x="3954" y="9871"/>
                    <a:pt x="5668" y="4870"/>
                    <a:pt x="4775"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6558850" y="3261850"/>
              <a:ext cx="198250" cy="196175"/>
            </a:xfrm>
            <a:custGeom>
              <a:avLst/>
              <a:gdLst/>
              <a:ahLst/>
              <a:cxnLst/>
              <a:rect l="l" t="t" r="r" b="b"/>
              <a:pathLst>
                <a:path w="7930" h="7847" fill="none" extrusionOk="0">
                  <a:moveTo>
                    <a:pt x="7930" y="7727"/>
                  </a:moveTo>
                  <a:cubicBezTo>
                    <a:pt x="7132" y="3893"/>
                    <a:pt x="4108" y="905"/>
                    <a:pt x="286" y="36"/>
                  </a:cubicBezTo>
                  <a:cubicBezTo>
                    <a:pt x="119" y="0"/>
                    <a:pt x="0" y="203"/>
                    <a:pt x="60" y="345"/>
                  </a:cubicBezTo>
                  <a:cubicBezTo>
                    <a:pt x="846" y="2215"/>
                    <a:pt x="1929" y="3917"/>
                    <a:pt x="3346" y="5382"/>
                  </a:cubicBezTo>
                  <a:cubicBezTo>
                    <a:pt x="4001" y="6048"/>
                    <a:pt x="4715" y="6656"/>
                    <a:pt x="5477" y="7191"/>
                  </a:cubicBezTo>
                  <a:cubicBezTo>
                    <a:pt x="5703" y="7346"/>
                    <a:pt x="6203" y="7584"/>
                    <a:pt x="6644" y="7846"/>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6483825" y="3511575"/>
              <a:ext cx="154525" cy="415550"/>
            </a:xfrm>
            <a:custGeom>
              <a:avLst/>
              <a:gdLst/>
              <a:ahLst/>
              <a:cxnLst/>
              <a:rect l="l" t="t" r="r" b="b"/>
              <a:pathLst>
                <a:path w="6181" h="16622" fill="none" extrusionOk="0">
                  <a:moveTo>
                    <a:pt x="3144" y="239"/>
                  </a:moveTo>
                  <a:cubicBezTo>
                    <a:pt x="2192" y="2310"/>
                    <a:pt x="1453" y="4168"/>
                    <a:pt x="1180" y="6466"/>
                  </a:cubicBezTo>
                  <a:cubicBezTo>
                    <a:pt x="799" y="9728"/>
                    <a:pt x="953" y="13002"/>
                    <a:pt x="72" y="16193"/>
                  </a:cubicBezTo>
                  <a:cubicBezTo>
                    <a:pt x="1" y="16443"/>
                    <a:pt x="287" y="16622"/>
                    <a:pt x="477" y="16419"/>
                  </a:cubicBezTo>
                  <a:cubicBezTo>
                    <a:pt x="4525" y="12014"/>
                    <a:pt x="6180" y="5787"/>
                    <a:pt x="4740"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6359425" y="3254400"/>
              <a:ext cx="239625" cy="227125"/>
            </a:xfrm>
            <a:custGeom>
              <a:avLst/>
              <a:gdLst/>
              <a:ahLst/>
              <a:cxnLst/>
              <a:rect l="l" t="t" r="r" b="b"/>
              <a:pathLst>
                <a:path w="9585" h="9085" fill="none" extrusionOk="0">
                  <a:moveTo>
                    <a:pt x="9585" y="8823"/>
                  </a:moveTo>
                  <a:cubicBezTo>
                    <a:pt x="8751" y="4191"/>
                    <a:pt x="4274" y="1905"/>
                    <a:pt x="369" y="96"/>
                  </a:cubicBezTo>
                  <a:cubicBezTo>
                    <a:pt x="191" y="0"/>
                    <a:pt x="0" y="215"/>
                    <a:pt x="71" y="393"/>
                  </a:cubicBezTo>
                  <a:cubicBezTo>
                    <a:pt x="1107" y="2632"/>
                    <a:pt x="2488" y="4668"/>
                    <a:pt x="4227" y="6418"/>
                  </a:cubicBezTo>
                  <a:cubicBezTo>
                    <a:pt x="4977" y="7168"/>
                    <a:pt x="5786" y="7870"/>
                    <a:pt x="6644" y="8490"/>
                  </a:cubicBezTo>
                  <a:cubicBezTo>
                    <a:pt x="6941" y="8704"/>
                    <a:pt x="7275" y="8883"/>
                    <a:pt x="7584" y="9085"/>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6333525" y="3541350"/>
              <a:ext cx="131875" cy="490550"/>
            </a:xfrm>
            <a:custGeom>
              <a:avLst/>
              <a:gdLst/>
              <a:ahLst/>
              <a:cxnLst/>
              <a:rect l="l" t="t" r="r" b="b"/>
              <a:pathLst>
                <a:path w="5275" h="19622" fill="none" extrusionOk="0">
                  <a:moveTo>
                    <a:pt x="2882" y="298"/>
                  </a:moveTo>
                  <a:cubicBezTo>
                    <a:pt x="1608" y="2727"/>
                    <a:pt x="834" y="5370"/>
                    <a:pt x="691" y="8132"/>
                  </a:cubicBezTo>
                  <a:cubicBezTo>
                    <a:pt x="512" y="11859"/>
                    <a:pt x="1393" y="15621"/>
                    <a:pt x="72" y="19229"/>
                  </a:cubicBezTo>
                  <a:cubicBezTo>
                    <a:pt x="0" y="19407"/>
                    <a:pt x="238" y="19622"/>
                    <a:pt x="393" y="19467"/>
                  </a:cubicBezTo>
                  <a:cubicBezTo>
                    <a:pt x="2882" y="17097"/>
                    <a:pt x="4275" y="13966"/>
                    <a:pt x="4763" y="10597"/>
                  </a:cubicBezTo>
                  <a:cubicBezTo>
                    <a:pt x="5227" y="7370"/>
                    <a:pt x="5275" y="3119"/>
                    <a:pt x="3917"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6143625" y="3223150"/>
              <a:ext cx="295000" cy="287850"/>
            </a:xfrm>
            <a:custGeom>
              <a:avLst/>
              <a:gdLst/>
              <a:ahLst/>
              <a:cxnLst/>
              <a:rect l="l" t="t" r="r" b="b"/>
              <a:pathLst>
                <a:path w="11800" h="11514" fill="none" extrusionOk="0">
                  <a:moveTo>
                    <a:pt x="11799" y="11168"/>
                  </a:moveTo>
                  <a:cubicBezTo>
                    <a:pt x="11597" y="8751"/>
                    <a:pt x="9549" y="6513"/>
                    <a:pt x="7941" y="4906"/>
                  </a:cubicBezTo>
                  <a:cubicBezTo>
                    <a:pt x="5786" y="2751"/>
                    <a:pt x="3191" y="1119"/>
                    <a:pt x="345" y="60"/>
                  </a:cubicBezTo>
                  <a:cubicBezTo>
                    <a:pt x="191" y="0"/>
                    <a:pt x="0" y="167"/>
                    <a:pt x="83" y="334"/>
                  </a:cubicBezTo>
                  <a:cubicBezTo>
                    <a:pt x="2465" y="4799"/>
                    <a:pt x="5810" y="8704"/>
                    <a:pt x="10013" y="11514"/>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6198675" y="3577350"/>
              <a:ext cx="161050" cy="567350"/>
            </a:xfrm>
            <a:custGeom>
              <a:avLst/>
              <a:gdLst/>
              <a:ahLst/>
              <a:cxnLst/>
              <a:rect l="l" t="t" r="r" b="b"/>
              <a:pathLst>
                <a:path w="6442" h="22694" fill="none" extrusionOk="0">
                  <a:moveTo>
                    <a:pt x="1858" y="370"/>
                  </a:moveTo>
                  <a:cubicBezTo>
                    <a:pt x="1799" y="572"/>
                    <a:pt x="1715" y="810"/>
                    <a:pt x="1608" y="1108"/>
                  </a:cubicBezTo>
                  <a:cubicBezTo>
                    <a:pt x="1275" y="2060"/>
                    <a:pt x="965" y="3013"/>
                    <a:pt x="715" y="3989"/>
                  </a:cubicBezTo>
                  <a:cubicBezTo>
                    <a:pt x="251" y="5763"/>
                    <a:pt x="1" y="7561"/>
                    <a:pt x="13" y="9395"/>
                  </a:cubicBezTo>
                  <a:cubicBezTo>
                    <a:pt x="48" y="13729"/>
                    <a:pt x="1227" y="18003"/>
                    <a:pt x="239" y="22313"/>
                  </a:cubicBezTo>
                  <a:cubicBezTo>
                    <a:pt x="167" y="22575"/>
                    <a:pt x="560" y="22694"/>
                    <a:pt x="703" y="22503"/>
                  </a:cubicBezTo>
                  <a:cubicBezTo>
                    <a:pt x="5418" y="16026"/>
                    <a:pt x="6442" y="7323"/>
                    <a:pt x="3239"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a:off x="5810825" y="3257075"/>
              <a:ext cx="452175" cy="298275"/>
            </a:xfrm>
            <a:custGeom>
              <a:avLst/>
              <a:gdLst/>
              <a:ahLst/>
              <a:cxnLst/>
              <a:rect l="l" t="t" r="r" b="b"/>
              <a:pathLst>
                <a:path w="18087" h="11931" fill="none" extrusionOk="0">
                  <a:moveTo>
                    <a:pt x="18086" y="11562"/>
                  </a:moveTo>
                  <a:cubicBezTo>
                    <a:pt x="13574" y="5966"/>
                    <a:pt x="7418" y="1953"/>
                    <a:pt x="465" y="72"/>
                  </a:cubicBezTo>
                  <a:cubicBezTo>
                    <a:pt x="203" y="1"/>
                    <a:pt x="1" y="251"/>
                    <a:pt x="156" y="489"/>
                  </a:cubicBezTo>
                  <a:cubicBezTo>
                    <a:pt x="4001" y="6239"/>
                    <a:pt x="10562" y="8930"/>
                    <a:pt x="16515" y="1193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a:off x="6048650" y="3619925"/>
              <a:ext cx="153325" cy="624200"/>
            </a:xfrm>
            <a:custGeom>
              <a:avLst/>
              <a:gdLst/>
              <a:ahLst/>
              <a:cxnLst/>
              <a:rect l="l" t="t" r="r" b="b"/>
              <a:pathLst>
                <a:path w="6133" h="24968" fill="none" extrusionOk="0">
                  <a:moveTo>
                    <a:pt x="1084" y="858"/>
                  </a:moveTo>
                  <a:cubicBezTo>
                    <a:pt x="1" y="3298"/>
                    <a:pt x="132" y="6168"/>
                    <a:pt x="561" y="8847"/>
                  </a:cubicBezTo>
                  <a:cubicBezTo>
                    <a:pt x="1001" y="11502"/>
                    <a:pt x="1537" y="14073"/>
                    <a:pt x="1453" y="16776"/>
                  </a:cubicBezTo>
                  <a:cubicBezTo>
                    <a:pt x="1370" y="19407"/>
                    <a:pt x="906" y="22003"/>
                    <a:pt x="453" y="24587"/>
                  </a:cubicBezTo>
                  <a:cubicBezTo>
                    <a:pt x="394" y="24920"/>
                    <a:pt x="846" y="24968"/>
                    <a:pt x="989" y="24718"/>
                  </a:cubicBezTo>
                  <a:cubicBezTo>
                    <a:pt x="5121" y="17193"/>
                    <a:pt x="6133" y="8180"/>
                    <a:pt x="3561"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5629275" y="3308275"/>
              <a:ext cx="499475" cy="284875"/>
            </a:xfrm>
            <a:custGeom>
              <a:avLst/>
              <a:gdLst/>
              <a:ahLst/>
              <a:cxnLst/>
              <a:rect l="l" t="t" r="r" b="b"/>
              <a:pathLst>
                <a:path w="19979" h="11395" fill="none" extrusionOk="0">
                  <a:moveTo>
                    <a:pt x="19979" y="11109"/>
                  </a:moveTo>
                  <a:cubicBezTo>
                    <a:pt x="19931" y="11061"/>
                    <a:pt x="19895" y="11026"/>
                    <a:pt x="19848" y="10978"/>
                  </a:cubicBezTo>
                  <a:cubicBezTo>
                    <a:pt x="19848" y="10966"/>
                    <a:pt x="19836" y="10954"/>
                    <a:pt x="19824" y="10954"/>
                  </a:cubicBezTo>
                  <a:cubicBezTo>
                    <a:pt x="14621" y="5477"/>
                    <a:pt x="7441" y="2691"/>
                    <a:pt x="500" y="96"/>
                  </a:cubicBezTo>
                  <a:cubicBezTo>
                    <a:pt x="274" y="0"/>
                    <a:pt x="0" y="298"/>
                    <a:pt x="191" y="501"/>
                  </a:cubicBezTo>
                  <a:cubicBezTo>
                    <a:pt x="5405" y="5823"/>
                    <a:pt x="11918" y="9645"/>
                    <a:pt x="19157" y="11395"/>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5752500" y="3750300"/>
              <a:ext cx="142900" cy="613475"/>
            </a:xfrm>
            <a:custGeom>
              <a:avLst/>
              <a:gdLst/>
              <a:ahLst/>
              <a:cxnLst/>
              <a:rect l="l" t="t" r="r" b="b"/>
              <a:pathLst>
                <a:path w="5716" h="24539" fill="none" extrusionOk="0">
                  <a:moveTo>
                    <a:pt x="1274" y="810"/>
                  </a:moveTo>
                  <a:cubicBezTo>
                    <a:pt x="0" y="3679"/>
                    <a:pt x="500" y="7549"/>
                    <a:pt x="655" y="10513"/>
                  </a:cubicBezTo>
                  <a:cubicBezTo>
                    <a:pt x="917" y="15145"/>
                    <a:pt x="1691" y="19729"/>
                    <a:pt x="2917" y="24217"/>
                  </a:cubicBezTo>
                  <a:cubicBezTo>
                    <a:pt x="2977" y="24432"/>
                    <a:pt x="3322" y="24539"/>
                    <a:pt x="3417" y="24265"/>
                  </a:cubicBezTo>
                  <a:cubicBezTo>
                    <a:pt x="4989" y="19776"/>
                    <a:pt x="5715" y="15050"/>
                    <a:pt x="5465" y="10287"/>
                  </a:cubicBezTo>
                  <a:cubicBezTo>
                    <a:pt x="5334" y="7751"/>
                    <a:pt x="4953" y="5227"/>
                    <a:pt x="4263" y="2774"/>
                  </a:cubicBezTo>
                  <a:cubicBezTo>
                    <a:pt x="3977" y="1739"/>
                    <a:pt x="3655" y="715"/>
                    <a:pt x="2917"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5326250" y="3602950"/>
              <a:ext cx="493525" cy="139925"/>
            </a:xfrm>
            <a:custGeom>
              <a:avLst/>
              <a:gdLst/>
              <a:ahLst/>
              <a:cxnLst/>
              <a:rect l="l" t="t" r="r" b="b"/>
              <a:pathLst>
                <a:path w="19741" h="5597" fill="none" extrusionOk="0">
                  <a:moveTo>
                    <a:pt x="19741" y="4561"/>
                  </a:moveTo>
                  <a:cubicBezTo>
                    <a:pt x="19289" y="3965"/>
                    <a:pt x="18538" y="3442"/>
                    <a:pt x="18098" y="3108"/>
                  </a:cubicBezTo>
                  <a:cubicBezTo>
                    <a:pt x="16800" y="2156"/>
                    <a:pt x="15288" y="1548"/>
                    <a:pt x="13740" y="1132"/>
                  </a:cubicBezTo>
                  <a:cubicBezTo>
                    <a:pt x="9454" y="1"/>
                    <a:pt x="4811" y="167"/>
                    <a:pt x="417" y="239"/>
                  </a:cubicBezTo>
                  <a:cubicBezTo>
                    <a:pt x="215" y="239"/>
                    <a:pt x="0" y="536"/>
                    <a:pt x="250" y="679"/>
                  </a:cubicBezTo>
                  <a:cubicBezTo>
                    <a:pt x="5751" y="3799"/>
                    <a:pt x="12085" y="5597"/>
                    <a:pt x="18431" y="5335"/>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5915025" y="3674975"/>
              <a:ext cx="132775" cy="627500"/>
            </a:xfrm>
            <a:custGeom>
              <a:avLst/>
              <a:gdLst/>
              <a:ahLst/>
              <a:cxnLst/>
              <a:rect l="l" t="t" r="r" b="b"/>
              <a:pathLst>
                <a:path w="5311" h="25100" fill="none" extrusionOk="0">
                  <a:moveTo>
                    <a:pt x="1774" y="477"/>
                  </a:moveTo>
                  <a:cubicBezTo>
                    <a:pt x="441" y="3870"/>
                    <a:pt x="0" y="7478"/>
                    <a:pt x="488" y="11121"/>
                  </a:cubicBezTo>
                  <a:cubicBezTo>
                    <a:pt x="762" y="13193"/>
                    <a:pt x="1250" y="15253"/>
                    <a:pt x="1441" y="17348"/>
                  </a:cubicBezTo>
                  <a:cubicBezTo>
                    <a:pt x="1667" y="19825"/>
                    <a:pt x="1512" y="22301"/>
                    <a:pt x="1060" y="24742"/>
                  </a:cubicBezTo>
                  <a:cubicBezTo>
                    <a:pt x="1012" y="25016"/>
                    <a:pt x="1417" y="25099"/>
                    <a:pt x="1512" y="24849"/>
                  </a:cubicBezTo>
                  <a:cubicBezTo>
                    <a:pt x="4715" y="16979"/>
                    <a:pt x="5310" y="8169"/>
                    <a:pt x="2953"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5448575" y="3455625"/>
              <a:ext cx="537300" cy="202725"/>
            </a:xfrm>
            <a:custGeom>
              <a:avLst/>
              <a:gdLst/>
              <a:ahLst/>
              <a:cxnLst/>
              <a:rect l="l" t="t" r="r" b="b"/>
              <a:pathLst>
                <a:path w="21492" h="8109" fill="none" extrusionOk="0">
                  <a:moveTo>
                    <a:pt x="21492" y="7334"/>
                  </a:moveTo>
                  <a:cubicBezTo>
                    <a:pt x="21158" y="6251"/>
                    <a:pt x="20099" y="5477"/>
                    <a:pt x="19182" y="4810"/>
                  </a:cubicBezTo>
                  <a:cubicBezTo>
                    <a:pt x="17598" y="3631"/>
                    <a:pt x="15801" y="2750"/>
                    <a:pt x="13943" y="2084"/>
                  </a:cubicBezTo>
                  <a:cubicBezTo>
                    <a:pt x="9597" y="536"/>
                    <a:pt x="4954" y="274"/>
                    <a:pt x="394" y="12"/>
                  </a:cubicBezTo>
                  <a:cubicBezTo>
                    <a:pt x="168" y="0"/>
                    <a:pt x="1" y="310"/>
                    <a:pt x="215" y="453"/>
                  </a:cubicBezTo>
                  <a:cubicBezTo>
                    <a:pt x="6133" y="4191"/>
                    <a:pt x="12800" y="6989"/>
                    <a:pt x="19730" y="8108"/>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5564675" y="3828575"/>
              <a:ext cx="167900" cy="669150"/>
            </a:xfrm>
            <a:custGeom>
              <a:avLst/>
              <a:gdLst/>
              <a:ahLst/>
              <a:cxnLst/>
              <a:rect l="l" t="t" r="r" b="b"/>
              <a:pathLst>
                <a:path w="6716" h="26766" fill="none" extrusionOk="0">
                  <a:moveTo>
                    <a:pt x="3191" y="989"/>
                  </a:moveTo>
                  <a:cubicBezTo>
                    <a:pt x="0" y="8978"/>
                    <a:pt x="2894" y="17991"/>
                    <a:pt x="1739" y="26349"/>
                  </a:cubicBezTo>
                  <a:cubicBezTo>
                    <a:pt x="1715" y="26587"/>
                    <a:pt x="2072" y="26766"/>
                    <a:pt x="2203" y="26540"/>
                  </a:cubicBezTo>
                  <a:cubicBezTo>
                    <a:pt x="6715" y="18586"/>
                    <a:pt x="6489" y="8740"/>
                    <a:pt x="4763" y="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5178325" y="3729450"/>
              <a:ext cx="501850" cy="142600"/>
            </a:xfrm>
            <a:custGeom>
              <a:avLst/>
              <a:gdLst/>
              <a:ahLst/>
              <a:cxnLst/>
              <a:rect l="l" t="t" r="r" b="b"/>
              <a:pathLst>
                <a:path w="20074" h="5704" fill="none" extrusionOk="0">
                  <a:moveTo>
                    <a:pt x="20074" y="2846"/>
                  </a:moveTo>
                  <a:cubicBezTo>
                    <a:pt x="18050" y="644"/>
                    <a:pt x="15181" y="1"/>
                    <a:pt x="12275" y="37"/>
                  </a:cubicBezTo>
                  <a:cubicBezTo>
                    <a:pt x="8275" y="96"/>
                    <a:pt x="4239" y="763"/>
                    <a:pt x="262" y="1180"/>
                  </a:cubicBezTo>
                  <a:cubicBezTo>
                    <a:pt x="48" y="1203"/>
                    <a:pt x="0" y="1561"/>
                    <a:pt x="214" y="1632"/>
                  </a:cubicBezTo>
                  <a:cubicBezTo>
                    <a:pt x="6322" y="3549"/>
                    <a:pt x="13204" y="5704"/>
                    <a:pt x="19467" y="3239"/>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5441450" y="3925025"/>
              <a:ext cx="166700" cy="621225"/>
            </a:xfrm>
            <a:custGeom>
              <a:avLst/>
              <a:gdLst/>
              <a:ahLst/>
              <a:cxnLst/>
              <a:rect l="l" t="t" r="r" b="b"/>
              <a:pathLst>
                <a:path w="6668" h="24849" fill="none" extrusionOk="0">
                  <a:moveTo>
                    <a:pt x="2834" y="929"/>
                  </a:moveTo>
                  <a:cubicBezTo>
                    <a:pt x="1608" y="4132"/>
                    <a:pt x="2381" y="7965"/>
                    <a:pt x="2239" y="11287"/>
                  </a:cubicBezTo>
                  <a:cubicBezTo>
                    <a:pt x="2060" y="15716"/>
                    <a:pt x="1322" y="20098"/>
                    <a:pt x="84" y="24348"/>
                  </a:cubicBezTo>
                  <a:cubicBezTo>
                    <a:pt x="0" y="24670"/>
                    <a:pt x="429" y="24848"/>
                    <a:pt x="572" y="24539"/>
                  </a:cubicBezTo>
                  <a:cubicBezTo>
                    <a:pt x="4191" y="17181"/>
                    <a:pt x="6668" y="8073"/>
                    <a:pt x="4001"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5077700" y="3817275"/>
              <a:ext cx="449800" cy="165800"/>
            </a:xfrm>
            <a:custGeom>
              <a:avLst/>
              <a:gdLst/>
              <a:ahLst/>
              <a:cxnLst/>
              <a:rect l="l" t="t" r="r" b="b"/>
              <a:pathLst>
                <a:path w="17992" h="6632" fill="none" extrusionOk="0">
                  <a:moveTo>
                    <a:pt x="17991" y="3762"/>
                  </a:moveTo>
                  <a:cubicBezTo>
                    <a:pt x="12967" y="0"/>
                    <a:pt x="5597" y="3322"/>
                    <a:pt x="286" y="4786"/>
                  </a:cubicBezTo>
                  <a:cubicBezTo>
                    <a:pt x="84" y="4834"/>
                    <a:pt x="1" y="5156"/>
                    <a:pt x="239" y="5239"/>
                  </a:cubicBezTo>
                  <a:cubicBezTo>
                    <a:pt x="2989" y="6168"/>
                    <a:pt x="5835" y="6632"/>
                    <a:pt x="8740" y="6549"/>
                  </a:cubicBezTo>
                  <a:cubicBezTo>
                    <a:pt x="10252" y="6513"/>
                    <a:pt x="11764" y="6322"/>
                    <a:pt x="13240" y="5977"/>
                  </a:cubicBezTo>
                  <a:cubicBezTo>
                    <a:pt x="14455" y="5703"/>
                    <a:pt x="15610" y="5215"/>
                    <a:pt x="16777" y="481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4992575" y="3975325"/>
              <a:ext cx="462000" cy="589075"/>
            </a:xfrm>
            <a:custGeom>
              <a:avLst/>
              <a:gdLst/>
              <a:ahLst/>
              <a:cxnLst/>
              <a:rect l="l" t="t" r="r" b="b"/>
              <a:pathLst>
                <a:path w="18480" h="23563" fill="none" extrusionOk="0">
                  <a:moveTo>
                    <a:pt x="17908" y="393"/>
                  </a:moveTo>
                  <a:cubicBezTo>
                    <a:pt x="14836" y="0"/>
                    <a:pt x="11716" y="346"/>
                    <a:pt x="8799" y="1393"/>
                  </a:cubicBezTo>
                  <a:cubicBezTo>
                    <a:pt x="7442" y="1870"/>
                    <a:pt x="6120" y="2513"/>
                    <a:pt x="4906" y="3286"/>
                  </a:cubicBezTo>
                  <a:cubicBezTo>
                    <a:pt x="3370" y="4263"/>
                    <a:pt x="2048" y="5561"/>
                    <a:pt x="286" y="6096"/>
                  </a:cubicBezTo>
                  <a:cubicBezTo>
                    <a:pt x="1" y="6192"/>
                    <a:pt x="179" y="6573"/>
                    <a:pt x="417" y="6561"/>
                  </a:cubicBezTo>
                  <a:cubicBezTo>
                    <a:pt x="6073" y="6382"/>
                    <a:pt x="12288" y="4799"/>
                    <a:pt x="16931" y="1381"/>
                  </a:cubicBezTo>
                  <a:cubicBezTo>
                    <a:pt x="12490" y="7787"/>
                    <a:pt x="13443" y="16205"/>
                    <a:pt x="10157" y="23122"/>
                  </a:cubicBezTo>
                  <a:cubicBezTo>
                    <a:pt x="10026" y="23372"/>
                    <a:pt x="10407" y="23563"/>
                    <a:pt x="10561" y="23360"/>
                  </a:cubicBezTo>
                  <a:cubicBezTo>
                    <a:pt x="15407" y="17062"/>
                    <a:pt x="18479" y="9001"/>
                    <a:pt x="18217" y="989"/>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4946725" y="4058075"/>
              <a:ext cx="418550" cy="483400"/>
            </a:xfrm>
            <a:custGeom>
              <a:avLst/>
              <a:gdLst/>
              <a:ahLst/>
              <a:cxnLst/>
              <a:rect l="l" t="t" r="r" b="b"/>
              <a:pathLst>
                <a:path w="16742" h="19336" fill="none" extrusionOk="0">
                  <a:moveTo>
                    <a:pt x="16741" y="167"/>
                  </a:moveTo>
                  <a:cubicBezTo>
                    <a:pt x="16694" y="60"/>
                    <a:pt x="16574" y="0"/>
                    <a:pt x="16444" y="48"/>
                  </a:cubicBezTo>
                  <a:cubicBezTo>
                    <a:pt x="12729" y="1524"/>
                    <a:pt x="9490" y="4108"/>
                    <a:pt x="7228" y="7406"/>
                  </a:cubicBezTo>
                  <a:cubicBezTo>
                    <a:pt x="4680" y="11121"/>
                    <a:pt x="3263" y="15502"/>
                    <a:pt x="168" y="18848"/>
                  </a:cubicBezTo>
                  <a:cubicBezTo>
                    <a:pt x="1" y="19038"/>
                    <a:pt x="263" y="19336"/>
                    <a:pt x="477" y="19229"/>
                  </a:cubicBezTo>
                  <a:cubicBezTo>
                    <a:pt x="7871" y="15526"/>
                    <a:pt x="14277" y="8787"/>
                    <a:pt x="16705" y="762"/>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5308675" y="3436850"/>
              <a:ext cx="1739825" cy="694475"/>
            </a:xfrm>
            <a:custGeom>
              <a:avLst/>
              <a:gdLst/>
              <a:ahLst/>
              <a:cxnLst/>
              <a:rect l="l" t="t" r="r" b="b"/>
              <a:pathLst>
                <a:path w="69593" h="27779" fill="none" extrusionOk="0">
                  <a:moveTo>
                    <a:pt x="57187" y="2323"/>
                  </a:moveTo>
                  <a:cubicBezTo>
                    <a:pt x="58234" y="2216"/>
                    <a:pt x="59294" y="2108"/>
                    <a:pt x="60342" y="2025"/>
                  </a:cubicBezTo>
                  <a:cubicBezTo>
                    <a:pt x="63140" y="1799"/>
                    <a:pt x="66093" y="1954"/>
                    <a:pt x="68843" y="1406"/>
                  </a:cubicBezTo>
                  <a:cubicBezTo>
                    <a:pt x="69533" y="1275"/>
                    <a:pt x="69593" y="120"/>
                    <a:pt x="68819" y="108"/>
                  </a:cubicBezTo>
                  <a:cubicBezTo>
                    <a:pt x="63771" y="1"/>
                    <a:pt x="58556" y="608"/>
                    <a:pt x="53567" y="1251"/>
                  </a:cubicBezTo>
                  <a:cubicBezTo>
                    <a:pt x="48233" y="1942"/>
                    <a:pt x="42923" y="2978"/>
                    <a:pt x="37744" y="4430"/>
                  </a:cubicBezTo>
                  <a:cubicBezTo>
                    <a:pt x="28445" y="7038"/>
                    <a:pt x="19622" y="10990"/>
                    <a:pt x="11776" y="16646"/>
                  </a:cubicBezTo>
                  <a:cubicBezTo>
                    <a:pt x="7454" y="19765"/>
                    <a:pt x="3513" y="23516"/>
                    <a:pt x="72" y="27588"/>
                  </a:cubicBezTo>
                  <a:cubicBezTo>
                    <a:pt x="1" y="27671"/>
                    <a:pt x="144" y="27778"/>
                    <a:pt x="215" y="27695"/>
                  </a:cubicBezTo>
                  <a:cubicBezTo>
                    <a:pt x="13515" y="13336"/>
                    <a:pt x="32660" y="5728"/>
                    <a:pt x="51722" y="2989"/>
                  </a:cubicBezTo>
                  <a:cubicBezTo>
                    <a:pt x="53531" y="2727"/>
                    <a:pt x="55365" y="2501"/>
                    <a:pt x="57187" y="2323"/>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16"/>
          <p:cNvGrpSpPr/>
          <p:nvPr/>
        </p:nvGrpSpPr>
        <p:grpSpPr>
          <a:xfrm flipH="1">
            <a:off x="7390025" y="3698050"/>
            <a:ext cx="1746675" cy="1445450"/>
            <a:chOff x="763475" y="1235400"/>
            <a:chExt cx="1746675" cy="1445450"/>
          </a:xfrm>
        </p:grpSpPr>
        <p:sp>
          <p:nvSpPr>
            <p:cNvPr id="486" name="Google Shape;486;p16"/>
            <p:cNvSpPr/>
            <p:nvPr/>
          </p:nvSpPr>
          <p:spPr>
            <a:xfrm>
              <a:off x="763475" y="1380350"/>
              <a:ext cx="1746675" cy="1183800"/>
            </a:xfrm>
            <a:custGeom>
              <a:avLst/>
              <a:gdLst/>
              <a:ahLst/>
              <a:cxnLst/>
              <a:rect l="l" t="t" r="r" b="b"/>
              <a:pathLst>
                <a:path w="69867" h="47352" fill="none" extrusionOk="0">
                  <a:moveTo>
                    <a:pt x="1" y="47352"/>
                  </a:moveTo>
                  <a:cubicBezTo>
                    <a:pt x="9299" y="39553"/>
                    <a:pt x="18205" y="31005"/>
                    <a:pt x="26944" y="22599"/>
                  </a:cubicBezTo>
                  <a:cubicBezTo>
                    <a:pt x="29159" y="20468"/>
                    <a:pt x="31374" y="18336"/>
                    <a:pt x="33421" y="16039"/>
                  </a:cubicBezTo>
                  <a:cubicBezTo>
                    <a:pt x="35112" y="14145"/>
                    <a:pt x="36684" y="12133"/>
                    <a:pt x="38493" y="10359"/>
                  </a:cubicBezTo>
                  <a:cubicBezTo>
                    <a:pt x="46566" y="2465"/>
                    <a:pt x="58591" y="1"/>
                    <a:pt x="69866" y="382"/>
                  </a:cubicBezTo>
                  <a:lnTo>
                    <a:pt x="67378" y="5871"/>
                  </a:lnTo>
                  <a:cubicBezTo>
                    <a:pt x="66021" y="8859"/>
                    <a:pt x="64485" y="12050"/>
                    <a:pt x="61592" y="13586"/>
                  </a:cubicBezTo>
                  <a:cubicBezTo>
                    <a:pt x="59127" y="14896"/>
                    <a:pt x="56115" y="14753"/>
                    <a:pt x="53531" y="15812"/>
                  </a:cubicBezTo>
                  <a:cubicBezTo>
                    <a:pt x="51174" y="16789"/>
                    <a:pt x="49257" y="18729"/>
                    <a:pt x="46792" y="19337"/>
                  </a:cubicBezTo>
                  <a:cubicBezTo>
                    <a:pt x="44447" y="19920"/>
                    <a:pt x="42006" y="19206"/>
                    <a:pt x="39601" y="19003"/>
                  </a:cubicBezTo>
                  <a:cubicBezTo>
                    <a:pt x="35243" y="18634"/>
                    <a:pt x="30076" y="20170"/>
                    <a:pt x="26956" y="22587"/>
                  </a:cubicBezTo>
                </a:path>
              </a:pathLst>
            </a:custGeom>
            <a:noFill/>
            <a:ln w="7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1291525" y="1235400"/>
              <a:ext cx="332500" cy="849825"/>
            </a:xfrm>
            <a:custGeom>
              <a:avLst/>
              <a:gdLst/>
              <a:ahLst/>
              <a:cxnLst/>
              <a:rect l="l" t="t" r="r" b="b"/>
              <a:pathLst>
                <a:path w="13300" h="33993" fill="none" extrusionOk="0">
                  <a:moveTo>
                    <a:pt x="1798" y="32266"/>
                  </a:moveTo>
                  <a:cubicBezTo>
                    <a:pt x="4572" y="29135"/>
                    <a:pt x="7418" y="26075"/>
                    <a:pt x="9561" y="22479"/>
                  </a:cubicBezTo>
                  <a:cubicBezTo>
                    <a:pt x="11704" y="18884"/>
                    <a:pt x="13216" y="14812"/>
                    <a:pt x="13276" y="10633"/>
                  </a:cubicBezTo>
                  <a:cubicBezTo>
                    <a:pt x="13300" y="8823"/>
                    <a:pt x="13038" y="6978"/>
                    <a:pt x="12157" y="5394"/>
                  </a:cubicBezTo>
                  <a:cubicBezTo>
                    <a:pt x="11109" y="3489"/>
                    <a:pt x="9228" y="2060"/>
                    <a:pt x="8537" y="1"/>
                  </a:cubicBezTo>
                  <a:cubicBezTo>
                    <a:pt x="7084" y="5906"/>
                    <a:pt x="5382" y="11740"/>
                    <a:pt x="3429" y="17491"/>
                  </a:cubicBezTo>
                  <a:cubicBezTo>
                    <a:pt x="2715" y="19634"/>
                    <a:pt x="1953" y="21789"/>
                    <a:pt x="1715" y="24039"/>
                  </a:cubicBezTo>
                  <a:cubicBezTo>
                    <a:pt x="1596" y="25230"/>
                    <a:pt x="1631" y="26432"/>
                    <a:pt x="1524" y="27623"/>
                  </a:cubicBezTo>
                  <a:cubicBezTo>
                    <a:pt x="1322" y="29826"/>
                    <a:pt x="655" y="31873"/>
                    <a:pt x="0" y="33993"/>
                  </a:cubicBezTo>
                </a:path>
              </a:pathLst>
            </a:custGeom>
            <a:noFill/>
            <a:ln w="74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1062325" y="1386025"/>
              <a:ext cx="233675" cy="819175"/>
            </a:xfrm>
            <a:custGeom>
              <a:avLst/>
              <a:gdLst/>
              <a:ahLst/>
              <a:cxnLst/>
              <a:rect l="l" t="t" r="r" b="b"/>
              <a:pathLst>
                <a:path w="9347" h="32767" fill="none" extrusionOk="0">
                  <a:moveTo>
                    <a:pt x="8359" y="22265"/>
                  </a:moveTo>
                  <a:cubicBezTo>
                    <a:pt x="9037" y="18895"/>
                    <a:pt x="9347" y="15407"/>
                    <a:pt x="8668" y="12037"/>
                  </a:cubicBezTo>
                  <a:cubicBezTo>
                    <a:pt x="7799" y="7775"/>
                    <a:pt x="5394" y="4001"/>
                    <a:pt x="3025" y="333"/>
                  </a:cubicBezTo>
                  <a:cubicBezTo>
                    <a:pt x="2929" y="179"/>
                    <a:pt x="2751" y="0"/>
                    <a:pt x="2584" y="83"/>
                  </a:cubicBezTo>
                  <a:cubicBezTo>
                    <a:pt x="2513" y="131"/>
                    <a:pt x="2465" y="214"/>
                    <a:pt x="2429" y="286"/>
                  </a:cubicBezTo>
                  <a:cubicBezTo>
                    <a:pt x="393" y="5072"/>
                    <a:pt x="0" y="10775"/>
                    <a:pt x="2417" y="15371"/>
                  </a:cubicBezTo>
                  <a:cubicBezTo>
                    <a:pt x="3060" y="16585"/>
                    <a:pt x="3882" y="17728"/>
                    <a:pt x="4263" y="19038"/>
                  </a:cubicBezTo>
                  <a:cubicBezTo>
                    <a:pt x="4775" y="20848"/>
                    <a:pt x="4394" y="22765"/>
                    <a:pt x="4049" y="24598"/>
                  </a:cubicBezTo>
                  <a:cubicBezTo>
                    <a:pt x="3584" y="27051"/>
                    <a:pt x="2882" y="30420"/>
                    <a:pt x="4072" y="32766"/>
                  </a:cubicBezTo>
                  <a:cubicBezTo>
                    <a:pt x="4775" y="32242"/>
                    <a:pt x="6311" y="29051"/>
                    <a:pt x="6763" y="27896"/>
                  </a:cubicBezTo>
                  <a:cubicBezTo>
                    <a:pt x="7454" y="26075"/>
                    <a:pt x="7966" y="24182"/>
                    <a:pt x="8347" y="22265"/>
                  </a:cubicBezTo>
                  <a:close/>
                </a:path>
              </a:pathLst>
            </a:custGeom>
            <a:noFill/>
            <a:ln w="74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817650" y="1647650"/>
              <a:ext cx="250350" cy="842400"/>
            </a:xfrm>
            <a:custGeom>
              <a:avLst/>
              <a:gdLst/>
              <a:ahLst/>
              <a:cxnLst/>
              <a:rect l="l" t="t" r="r" b="b"/>
              <a:pathLst>
                <a:path w="10014" h="33696" fill="none" extrusionOk="0">
                  <a:moveTo>
                    <a:pt x="4453" y="30945"/>
                  </a:moveTo>
                  <a:cubicBezTo>
                    <a:pt x="6108" y="28611"/>
                    <a:pt x="8240" y="25956"/>
                    <a:pt x="8549" y="23123"/>
                  </a:cubicBezTo>
                  <a:cubicBezTo>
                    <a:pt x="8763" y="21206"/>
                    <a:pt x="8406" y="19253"/>
                    <a:pt x="8799" y="17372"/>
                  </a:cubicBezTo>
                  <a:cubicBezTo>
                    <a:pt x="8990" y="16443"/>
                    <a:pt x="9347" y="15574"/>
                    <a:pt x="9537" y="14657"/>
                  </a:cubicBezTo>
                  <a:cubicBezTo>
                    <a:pt x="10014" y="12359"/>
                    <a:pt x="9359" y="9942"/>
                    <a:pt x="8204" y="7894"/>
                  </a:cubicBezTo>
                  <a:cubicBezTo>
                    <a:pt x="7037" y="5847"/>
                    <a:pt x="5418" y="4120"/>
                    <a:pt x="3810" y="2406"/>
                  </a:cubicBezTo>
                  <a:cubicBezTo>
                    <a:pt x="3048" y="1608"/>
                    <a:pt x="2298" y="810"/>
                    <a:pt x="1536" y="1"/>
                  </a:cubicBezTo>
                  <a:cubicBezTo>
                    <a:pt x="2072" y="2227"/>
                    <a:pt x="2417" y="4525"/>
                    <a:pt x="2179" y="6799"/>
                  </a:cubicBezTo>
                  <a:cubicBezTo>
                    <a:pt x="1953" y="8883"/>
                    <a:pt x="1251" y="10883"/>
                    <a:pt x="762" y="12931"/>
                  </a:cubicBezTo>
                  <a:cubicBezTo>
                    <a:pt x="274" y="14967"/>
                    <a:pt x="0" y="17134"/>
                    <a:pt x="632" y="19134"/>
                  </a:cubicBezTo>
                  <a:cubicBezTo>
                    <a:pt x="1084" y="20539"/>
                    <a:pt x="1965" y="21789"/>
                    <a:pt x="2310" y="23230"/>
                  </a:cubicBezTo>
                  <a:cubicBezTo>
                    <a:pt x="3132" y="26671"/>
                    <a:pt x="727" y="30231"/>
                    <a:pt x="1417" y="33695"/>
                  </a:cubicBezTo>
                </a:path>
              </a:pathLst>
            </a:custGeom>
            <a:noFill/>
            <a:ln w="74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1171275" y="1983100"/>
              <a:ext cx="879300" cy="363775"/>
            </a:xfrm>
            <a:custGeom>
              <a:avLst/>
              <a:gdLst/>
              <a:ahLst/>
              <a:cxnLst/>
              <a:rect l="l" t="t" r="r" b="b"/>
              <a:pathLst>
                <a:path w="35172" h="14551" fill="none" extrusionOk="0">
                  <a:moveTo>
                    <a:pt x="4691" y="4192"/>
                  </a:moveTo>
                  <a:cubicBezTo>
                    <a:pt x="5537" y="4049"/>
                    <a:pt x="6251" y="3966"/>
                    <a:pt x="6989" y="3525"/>
                  </a:cubicBezTo>
                  <a:cubicBezTo>
                    <a:pt x="11930" y="584"/>
                    <a:pt x="18217" y="1"/>
                    <a:pt x="23610" y="1989"/>
                  </a:cubicBezTo>
                  <a:cubicBezTo>
                    <a:pt x="27027" y="3239"/>
                    <a:pt x="30135" y="5466"/>
                    <a:pt x="33754" y="5835"/>
                  </a:cubicBezTo>
                  <a:cubicBezTo>
                    <a:pt x="34314" y="5883"/>
                    <a:pt x="35040" y="6026"/>
                    <a:pt x="35124" y="6585"/>
                  </a:cubicBezTo>
                  <a:cubicBezTo>
                    <a:pt x="35171" y="6883"/>
                    <a:pt x="35004" y="7157"/>
                    <a:pt x="34826" y="7395"/>
                  </a:cubicBezTo>
                  <a:cubicBezTo>
                    <a:pt x="34064" y="8490"/>
                    <a:pt x="33135" y="9455"/>
                    <a:pt x="32195" y="10395"/>
                  </a:cubicBezTo>
                  <a:cubicBezTo>
                    <a:pt x="31087" y="11479"/>
                    <a:pt x="29932" y="12538"/>
                    <a:pt x="28587" y="13312"/>
                  </a:cubicBezTo>
                  <a:cubicBezTo>
                    <a:pt x="27254" y="14086"/>
                    <a:pt x="25694" y="14550"/>
                    <a:pt x="24158" y="14396"/>
                  </a:cubicBezTo>
                  <a:cubicBezTo>
                    <a:pt x="21372" y="14110"/>
                    <a:pt x="19145" y="11860"/>
                    <a:pt x="16395" y="11371"/>
                  </a:cubicBezTo>
                  <a:cubicBezTo>
                    <a:pt x="14502" y="11038"/>
                    <a:pt x="12573" y="11586"/>
                    <a:pt x="10692" y="12002"/>
                  </a:cubicBezTo>
                  <a:cubicBezTo>
                    <a:pt x="8811" y="12431"/>
                    <a:pt x="6775" y="12717"/>
                    <a:pt x="5013" y="11919"/>
                  </a:cubicBezTo>
                  <a:cubicBezTo>
                    <a:pt x="3405" y="11181"/>
                    <a:pt x="2322" y="9645"/>
                    <a:pt x="893" y="8597"/>
                  </a:cubicBezTo>
                  <a:cubicBezTo>
                    <a:pt x="762" y="8490"/>
                    <a:pt x="607" y="8395"/>
                    <a:pt x="441" y="8419"/>
                  </a:cubicBezTo>
                  <a:cubicBezTo>
                    <a:pt x="274" y="8442"/>
                    <a:pt x="0" y="8514"/>
                    <a:pt x="107" y="8633"/>
                  </a:cubicBezTo>
                </a:path>
              </a:pathLst>
            </a:custGeom>
            <a:noFill/>
            <a:ln w="74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763475" y="2368575"/>
              <a:ext cx="904600" cy="312275"/>
            </a:xfrm>
            <a:custGeom>
              <a:avLst/>
              <a:gdLst/>
              <a:ahLst/>
              <a:cxnLst/>
              <a:rect l="l" t="t" r="r" b="b"/>
              <a:pathLst>
                <a:path w="36184" h="12491" fill="none" extrusionOk="0">
                  <a:moveTo>
                    <a:pt x="2144" y="6001"/>
                  </a:moveTo>
                  <a:cubicBezTo>
                    <a:pt x="6573" y="3299"/>
                    <a:pt x="11204" y="441"/>
                    <a:pt x="16384" y="155"/>
                  </a:cubicBezTo>
                  <a:cubicBezTo>
                    <a:pt x="19158" y="1"/>
                    <a:pt x="21920" y="572"/>
                    <a:pt x="24623" y="1227"/>
                  </a:cubicBezTo>
                  <a:cubicBezTo>
                    <a:pt x="28456" y="2179"/>
                    <a:pt x="32255" y="3334"/>
                    <a:pt x="36029" y="4513"/>
                  </a:cubicBezTo>
                  <a:cubicBezTo>
                    <a:pt x="36184" y="4906"/>
                    <a:pt x="35874" y="5335"/>
                    <a:pt x="35576" y="5644"/>
                  </a:cubicBezTo>
                  <a:cubicBezTo>
                    <a:pt x="31016" y="10311"/>
                    <a:pt x="23789" y="12490"/>
                    <a:pt x="17610" y="10383"/>
                  </a:cubicBezTo>
                  <a:cubicBezTo>
                    <a:pt x="16145" y="9895"/>
                    <a:pt x="14681" y="9156"/>
                    <a:pt x="13145" y="9299"/>
                  </a:cubicBezTo>
                  <a:cubicBezTo>
                    <a:pt x="11669" y="9430"/>
                    <a:pt x="10323" y="10347"/>
                    <a:pt x="8847" y="10335"/>
                  </a:cubicBezTo>
                  <a:cubicBezTo>
                    <a:pt x="8097" y="10323"/>
                    <a:pt x="7371" y="10085"/>
                    <a:pt x="6668" y="9835"/>
                  </a:cubicBezTo>
                  <a:cubicBezTo>
                    <a:pt x="4465" y="9073"/>
                    <a:pt x="2203" y="8585"/>
                    <a:pt x="1" y="7823"/>
                  </a:cubicBezTo>
                </a:path>
              </a:pathLst>
            </a:custGeom>
            <a:noFill/>
            <a:ln w="7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16"/>
          <p:cNvSpPr txBox="1">
            <a:spLocks noGrp="1"/>
          </p:cNvSpPr>
          <p:nvPr>
            <p:ph type="title"/>
          </p:nvPr>
        </p:nvSpPr>
        <p:spPr>
          <a:xfrm>
            <a:off x="1075750" y="2785850"/>
            <a:ext cx="45969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3" name="Google Shape;493;p16"/>
          <p:cNvSpPr txBox="1">
            <a:spLocks noGrp="1"/>
          </p:cNvSpPr>
          <p:nvPr>
            <p:ph type="title" idx="2" hasCustomPrompt="1"/>
          </p:nvPr>
        </p:nvSpPr>
        <p:spPr>
          <a:xfrm>
            <a:off x="1075750" y="1633963"/>
            <a:ext cx="1374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4" name="Google Shape;494;p16"/>
          <p:cNvSpPr txBox="1">
            <a:spLocks noGrp="1"/>
          </p:cNvSpPr>
          <p:nvPr>
            <p:ph type="subTitle" idx="1"/>
          </p:nvPr>
        </p:nvSpPr>
        <p:spPr>
          <a:xfrm>
            <a:off x="1075750" y="3308352"/>
            <a:ext cx="45969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900" y="445025"/>
            <a:ext cx="77004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000"/>
              <a:buFont typeface="Libre Bodoni"/>
              <a:buNone/>
              <a:defRPr sz="3000">
                <a:solidFill>
                  <a:schemeClr val="lt2"/>
                </a:solidFill>
                <a:latin typeface="Libre Bodoni"/>
                <a:ea typeface="Libre Bodoni"/>
                <a:cs typeface="Libre Bodoni"/>
                <a:sym typeface="Libre Bodoni"/>
              </a:defRPr>
            </a:lvl1pPr>
            <a:lvl2pPr lvl="1" algn="ctr" rtl="0">
              <a:spcBef>
                <a:spcPts val="0"/>
              </a:spcBef>
              <a:spcAft>
                <a:spcPts val="0"/>
              </a:spcAft>
              <a:buClr>
                <a:schemeClr val="lt2"/>
              </a:buClr>
              <a:buSzPts val="3000"/>
              <a:buFont typeface="Libre Bodoni"/>
              <a:buNone/>
              <a:defRPr sz="3000">
                <a:solidFill>
                  <a:schemeClr val="lt2"/>
                </a:solidFill>
                <a:latin typeface="Libre Bodoni"/>
                <a:ea typeface="Libre Bodoni"/>
                <a:cs typeface="Libre Bodoni"/>
                <a:sym typeface="Libre Bodoni"/>
              </a:defRPr>
            </a:lvl2pPr>
            <a:lvl3pPr lvl="2" algn="ctr" rtl="0">
              <a:spcBef>
                <a:spcPts val="0"/>
              </a:spcBef>
              <a:spcAft>
                <a:spcPts val="0"/>
              </a:spcAft>
              <a:buClr>
                <a:schemeClr val="lt2"/>
              </a:buClr>
              <a:buSzPts val="3000"/>
              <a:buFont typeface="Libre Bodoni"/>
              <a:buNone/>
              <a:defRPr sz="3000">
                <a:solidFill>
                  <a:schemeClr val="lt2"/>
                </a:solidFill>
                <a:latin typeface="Libre Bodoni"/>
                <a:ea typeface="Libre Bodoni"/>
                <a:cs typeface="Libre Bodoni"/>
                <a:sym typeface="Libre Bodoni"/>
              </a:defRPr>
            </a:lvl3pPr>
            <a:lvl4pPr lvl="3" algn="ctr" rtl="0">
              <a:spcBef>
                <a:spcPts val="0"/>
              </a:spcBef>
              <a:spcAft>
                <a:spcPts val="0"/>
              </a:spcAft>
              <a:buClr>
                <a:schemeClr val="lt2"/>
              </a:buClr>
              <a:buSzPts val="3000"/>
              <a:buFont typeface="Libre Bodoni"/>
              <a:buNone/>
              <a:defRPr sz="3000">
                <a:solidFill>
                  <a:schemeClr val="lt2"/>
                </a:solidFill>
                <a:latin typeface="Libre Bodoni"/>
                <a:ea typeface="Libre Bodoni"/>
                <a:cs typeface="Libre Bodoni"/>
                <a:sym typeface="Libre Bodoni"/>
              </a:defRPr>
            </a:lvl4pPr>
            <a:lvl5pPr lvl="4" algn="ctr" rtl="0">
              <a:spcBef>
                <a:spcPts val="0"/>
              </a:spcBef>
              <a:spcAft>
                <a:spcPts val="0"/>
              </a:spcAft>
              <a:buClr>
                <a:schemeClr val="lt2"/>
              </a:buClr>
              <a:buSzPts val="3000"/>
              <a:buFont typeface="Libre Bodoni"/>
              <a:buNone/>
              <a:defRPr sz="3000">
                <a:solidFill>
                  <a:schemeClr val="lt2"/>
                </a:solidFill>
                <a:latin typeface="Libre Bodoni"/>
                <a:ea typeface="Libre Bodoni"/>
                <a:cs typeface="Libre Bodoni"/>
                <a:sym typeface="Libre Bodoni"/>
              </a:defRPr>
            </a:lvl5pPr>
            <a:lvl6pPr lvl="5" algn="ctr" rtl="0">
              <a:spcBef>
                <a:spcPts val="0"/>
              </a:spcBef>
              <a:spcAft>
                <a:spcPts val="0"/>
              </a:spcAft>
              <a:buClr>
                <a:schemeClr val="lt2"/>
              </a:buClr>
              <a:buSzPts val="3000"/>
              <a:buFont typeface="Libre Bodoni"/>
              <a:buNone/>
              <a:defRPr sz="3000">
                <a:solidFill>
                  <a:schemeClr val="lt2"/>
                </a:solidFill>
                <a:latin typeface="Libre Bodoni"/>
                <a:ea typeface="Libre Bodoni"/>
                <a:cs typeface="Libre Bodoni"/>
                <a:sym typeface="Libre Bodoni"/>
              </a:defRPr>
            </a:lvl6pPr>
            <a:lvl7pPr lvl="6" algn="ctr" rtl="0">
              <a:spcBef>
                <a:spcPts val="0"/>
              </a:spcBef>
              <a:spcAft>
                <a:spcPts val="0"/>
              </a:spcAft>
              <a:buClr>
                <a:schemeClr val="lt2"/>
              </a:buClr>
              <a:buSzPts val="3000"/>
              <a:buFont typeface="Libre Bodoni"/>
              <a:buNone/>
              <a:defRPr sz="3000">
                <a:solidFill>
                  <a:schemeClr val="lt2"/>
                </a:solidFill>
                <a:latin typeface="Libre Bodoni"/>
                <a:ea typeface="Libre Bodoni"/>
                <a:cs typeface="Libre Bodoni"/>
                <a:sym typeface="Libre Bodoni"/>
              </a:defRPr>
            </a:lvl7pPr>
            <a:lvl8pPr lvl="7" algn="ctr" rtl="0">
              <a:spcBef>
                <a:spcPts val="0"/>
              </a:spcBef>
              <a:spcAft>
                <a:spcPts val="0"/>
              </a:spcAft>
              <a:buClr>
                <a:schemeClr val="lt2"/>
              </a:buClr>
              <a:buSzPts val="3000"/>
              <a:buFont typeface="Libre Bodoni"/>
              <a:buNone/>
              <a:defRPr sz="3000">
                <a:solidFill>
                  <a:schemeClr val="lt2"/>
                </a:solidFill>
                <a:latin typeface="Libre Bodoni"/>
                <a:ea typeface="Libre Bodoni"/>
                <a:cs typeface="Libre Bodoni"/>
                <a:sym typeface="Libre Bodoni"/>
              </a:defRPr>
            </a:lvl8pPr>
            <a:lvl9pPr lvl="8" algn="ctr" rtl="0">
              <a:spcBef>
                <a:spcPts val="0"/>
              </a:spcBef>
              <a:spcAft>
                <a:spcPts val="0"/>
              </a:spcAft>
              <a:buClr>
                <a:schemeClr val="lt2"/>
              </a:buClr>
              <a:buSzPts val="3000"/>
              <a:buFont typeface="Libre Bodoni"/>
              <a:buNone/>
              <a:defRPr sz="3000">
                <a:solidFill>
                  <a:schemeClr val="lt2"/>
                </a:solidFill>
                <a:latin typeface="Libre Bodoni"/>
                <a:ea typeface="Libre Bodoni"/>
                <a:cs typeface="Libre Bodoni"/>
                <a:sym typeface="Libre Bodoni"/>
              </a:defRPr>
            </a:lvl9pPr>
          </a:lstStyle>
          <a:p>
            <a:endParaRPr/>
          </a:p>
        </p:txBody>
      </p:sp>
      <p:sp>
        <p:nvSpPr>
          <p:cNvPr id="7" name="Google Shape;7;p1"/>
          <p:cNvSpPr txBox="1">
            <a:spLocks noGrp="1"/>
          </p:cNvSpPr>
          <p:nvPr>
            <p:ph type="body" idx="1"/>
          </p:nvPr>
        </p:nvSpPr>
        <p:spPr>
          <a:xfrm>
            <a:off x="721900" y="1152475"/>
            <a:ext cx="77004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Asap"/>
              <a:buChar char="●"/>
              <a:defRPr>
                <a:solidFill>
                  <a:schemeClr val="lt2"/>
                </a:solidFill>
                <a:latin typeface="Asap"/>
                <a:ea typeface="Asap"/>
                <a:cs typeface="Asap"/>
                <a:sym typeface="Asap"/>
              </a:defRPr>
            </a:lvl1pPr>
            <a:lvl2pPr marL="914400" lvl="1" indent="-317500">
              <a:lnSpc>
                <a:spcPct val="115000"/>
              </a:lnSpc>
              <a:spcBef>
                <a:spcPts val="0"/>
              </a:spcBef>
              <a:spcAft>
                <a:spcPts val="0"/>
              </a:spcAft>
              <a:buClr>
                <a:schemeClr val="lt2"/>
              </a:buClr>
              <a:buSzPts val="1400"/>
              <a:buFont typeface="Asap"/>
              <a:buChar char="○"/>
              <a:defRPr>
                <a:solidFill>
                  <a:schemeClr val="lt2"/>
                </a:solidFill>
                <a:latin typeface="Asap"/>
                <a:ea typeface="Asap"/>
                <a:cs typeface="Asap"/>
                <a:sym typeface="Asap"/>
              </a:defRPr>
            </a:lvl2pPr>
            <a:lvl3pPr marL="1371600" lvl="2" indent="-317500">
              <a:lnSpc>
                <a:spcPct val="115000"/>
              </a:lnSpc>
              <a:spcBef>
                <a:spcPts val="0"/>
              </a:spcBef>
              <a:spcAft>
                <a:spcPts val="0"/>
              </a:spcAft>
              <a:buClr>
                <a:schemeClr val="lt2"/>
              </a:buClr>
              <a:buSzPts val="1400"/>
              <a:buFont typeface="Asap"/>
              <a:buChar char="■"/>
              <a:defRPr>
                <a:solidFill>
                  <a:schemeClr val="lt2"/>
                </a:solidFill>
                <a:latin typeface="Asap"/>
                <a:ea typeface="Asap"/>
                <a:cs typeface="Asap"/>
                <a:sym typeface="Asap"/>
              </a:defRPr>
            </a:lvl3pPr>
            <a:lvl4pPr marL="1828800" lvl="3" indent="-317500">
              <a:lnSpc>
                <a:spcPct val="115000"/>
              </a:lnSpc>
              <a:spcBef>
                <a:spcPts val="0"/>
              </a:spcBef>
              <a:spcAft>
                <a:spcPts val="0"/>
              </a:spcAft>
              <a:buClr>
                <a:schemeClr val="lt2"/>
              </a:buClr>
              <a:buSzPts val="1400"/>
              <a:buFont typeface="Asap"/>
              <a:buChar char="●"/>
              <a:defRPr>
                <a:solidFill>
                  <a:schemeClr val="lt2"/>
                </a:solidFill>
                <a:latin typeface="Asap"/>
                <a:ea typeface="Asap"/>
                <a:cs typeface="Asap"/>
                <a:sym typeface="Asap"/>
              </a:defRPr>
            </a:lvl4pPr>
            <a:lvl5pPr marL="2286000" lvl="4" indent="-317500">
              <a:lnSpc>
                <a:spcPct val="115000"/>
              </a:lnSpc>
              <a:spcBef>
                <a:spcPts val="0"/>
              </a:spcBef>
              <a:spcAft>
                <a:spcPts val="0"/>
              </a:spcAft>
              <a:buClr>
                <a:schemeClr val="lt2"/>
              </a:buClr>
              <a:buSzPts val="1400"/>
              <a:buFont typeface="Asap"/>
              <a:buChar char="○"/>
              <a:defRPr>
                <a:solidFill>
                  <a:schemeClr val="lt2"/>
                </a:solidFill>
                <a:latin typeface="Asap"/>
                <a:ea typeface="Asap"/>
                <a:cs typeface="Asap"/>
                <a:sym typeface="Asap"/>
              </a:defRPr>
            </a:lvl5pPr>
            <a:lvl6pPr marL="2743200" lvl="5" indent="-317500">
              <a:lnSpc>
                <a:spcPct val="115000"/>
              </a:lnSpc>
              <a:spcBef>
                <a:spcPts val="0"/>
              </a:spcBef>
              <a:spcAft>
                <a:spcPts val="0"/>
              </a:spcAft>
              <a:buClr>
                <a:schemeClr val="lt2"/>
              </a:buClr>
              <a:buSzPts val="1400"/>
              <a:buFont typeface="Asap"/>
              <a:buChar char="■"/>
              <a:defRPr>
                <a:solidFill>
                  <a:schemeClr val="lt2"/>
                </a:solidFill>
                <a:latin typeface="Asap"/>
                <a:ea typeface="Asap"/>
                <a:cs typeface="Asap"/>
                <a:sym typeface="Asap"/>
              </a:defRPr>
            </a:lvl6pPr>
            <a:lvl7pPr marL="3200400" lvl="6" indent="-317500">
              <a:lnSpc>
                <a:spcPct val="115000"/>
              </a:lnSpc>
              <a:spcBef>
                <a:spcPts val="0"/>
              </a:spcBef>
              <a:spcAft>
                <a:spcPts val="0"/>
              </a:spcAft>
              <a:buClr>
                <a:schemeClr val="lt2"/>
              </a:buClr>
              <a:buSzPts val="1400"/>
              <a:buFont typeface="Asap"/>
              <a:buChar char="●"/>
              <a:defRPr>
                <a:solidFill>
                  <a:schemeClr val="lt2"/>
                </a:solidFill>
                <a:latin typeface="Asap"/>
                <a:ea typeface="Asap"/>
                <a:cs typeface="Asap"/>
                <a:sym typeface="Asap"/>
              </a:defRPr>
            </a:lvl7pPr>
            <a:lvl8pPr marL="3657600" lvl="7" indent="-317500">
              <a:lnSpc>
                <a:spcPct val="115000"/>
              </a:lnSpc>
              <a:spcBef>
                <a:spcPts val="0"/>
              </a:spcBef>
              <a:spcAft>
                <a:spcPts val="0"/>
              </a:spcAft>
              <a:buClr>
                <a:schemeClr val="lt2"/>
              </a:buClr>
              <a:buSzPts val="1400"/>
              <a:buFont typeface="Asap"/>
              <a:buChar char="○"/>
              <a:defRPr>
                <a:solidFill>
                  <a:schemeClr val="lt2"/>
                </a:solidFill>
                <a:latin typeface="Asap"/>
                <a:ea typeface="Asap"/>
                <a:cs typeface="Asap"/>
                <a:sym typeface="Asap"/>
              </a:defRPr>
            </a:lvl8pPr>
            <a:lvl9pPr marL="4114800" lvl="8" indent="-317500">
              <a:lnSpc>
                <a:spcPct val="115000"/>
              </a:lnSpc>
              <a:spcBef>
                <a:spcPts val="0"/>
              </a:spcBef>
              <a:spcAft>
                <a:spcPts val="0"/>
              </a:spcAft>
              <a:buClr>
                <a:schemeClr val="lt2"/>
              </a:buClr>
              <a:buSzPts val="1400"/>
              <a:buFont typeface="Asap"/>
              <a:buChar char="■"/>
              <a:defRPr>
                <a:solidFill>
                  <a:schemeClr val="lt2"/>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0" r:id="rId7"/>
    <p:sldLayoutId id="2147483661" r:id="rId8"/>
    <p:sldLayoutId id="2147483662" r:id="rId9"/>
    <p:sldLayoutId id="2147483663" r:id="rId10"/>
    <p:sldLayoutId id="2147483666" r:id="rId11"/>
    <p:sldLayoutId id="2147483667" r:id="rId12"/>
    <p:sldLayoutId id="2147483670" r:id="rId13"/>
    <p:sldLayoutId id="2147483672" r:id="rId14"/>
    <p:sldLayoutId id="2147483673" r:id="rId15"/>
    <p:sldLayoutId id="2147483676" r:id="rId16"/>
    <p:sldLayoutId id="2147483677" r:id="rId17"/>
    <p:sldLayoutId id="2147483684" r:id="rId18"/>
    <p:sldLayoutId id="2147483685"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g"/><Relationship Id="rId7" Type="http://schemas.openxmlformats.org/officeDocument/2006/relationships/image" Target="../media/image23.jfif"/><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fi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3"/>
        <p:cNvGrpSpPr/>
        <p:nvPr/>
      </p:nvGrpSpPr>
      <p:grpSpPr>
        <a:xfrm>
          <a:off x="0" y="0"/>
          <a:ext cx="0" cy="0"/>
          <a:chOff x="0" y="0"/>
          <a:chExt cx="0" cy="0"/>
        </a:xfrm>
      </p:grpSpPr>
      <p:sp>
        <p:nvSpPr>
          <p:cNvPr id="1035" name="Google Shape;1035;p43"/>
          <p:cNvSpPr txBox="1">
            <a:spLocks noGrp="1"/>
          </p:cNvSpPr>
          <p:nvPr>
            <p:ph type="title"/>
          </p:nvPr>
        </p:nvSpPr>
        <p:spPr>
          <a:xfrm>
            <a:off x="1457700" y="1679526"/>
            <a:ext cx="6228600" cy="17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solidFill>
                  <a:schemeClr val="tx2"/>
                </a:solidFill>
              </a:rPr>
              <a:t>Plantera</a:t>
            </a:r>
            <a:r>
              <a:rPr lang="en" sz="6000" b="1" dirty="0">
                <a:solidFill>
                  <a:schemeClr val="accent1"/>
                </a:solidFill>
              </a:rPr>
              <a:t> </a:t>
            </a:r>
            <a:br>
              <a:rPr lang="en" sz="6000" b="1" dirty="0">
                <a:solidFill>
                  <a:schemeClr val="accent1"/>
                </a:solidFill>
              </a:rPr>
            </a:br>
            <a:endParaRPr dirty="0">
              <a:solidFill>
                <a:schemeClr val="dk2"/>
              </a:solidFill>
            </a:endParaRPr>
          </a:p>
        </p:txBody>
      </p:sp>
      <p:sp>
        <p:nvSpPr>
          <p:cNvPr id="2" name="Google Shape;1034;p43">
            <a:extLst>
              <a:ext uri="{FF2B5EF4-FFF2-40B4-BE49-F238E27FC236}">
                <a16:creationId xmlns:a16="http://schemas.microsoft.com/office/drawing/2014/main" id="{38A5FEBB-9B0D-FCEE-6E14-8024BA88D896}"/>
              </a:ext>
            </a:extLst>
          </p:cNvPr>
          <p:cNvSpPr txBox="1">
            <a:spLocks/>
          </p:cNvSpPr>
          <p:nvPr/>
        </p:nvSpPr>
        <p:spPr>
          <a:xfrm>
            <a:off x="1457700" y="2631126"/>
            <a:ext cx="6228600" cy="3906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Asap"/>
              <a:buNone/>
              <a:defRPr sz="1700" b="0" i="0" u="none" strike="noStrike" cap="none">
                <a:solidFill>
                  <a:schemeClr val="lt2"/>
                </a:solidFill>
                <a:latin typeface="Asap"/>
                <a:ea typeface="Asap"/>
                <a:cs typeface="Asap"/>
                <a:sym typeface="Asap"/>
              </a:defRPr>
            </a:lvl1pPr>
            <a:lvl2pPr marL="914400" marR="0" lvl="1" indent="-317500" algn="ctr" rtl="0">
              <a:lnSpc>
                <a:spcPct val="100000"/>
              </a:lnSpc>
              <a:spcBef>
                <a:spcPts val="0"/>
              </a:spcBef>
              <a:spcAft>
                <a:spcPts val="0"/>
              </a:spcAft>
              <a:buClr>
                <a:schemeClr val="lt2"/>
              </a:buClr>
              <a:buSzPts val="1800"/>
              <a:buFont typeface="Asap"/>
              <a:buNone/>
              <a:defRPr sz="1800" b="0" i="0" u="none" strike="noStrike" cap="none">
                <a:solidFill>
                  <a:schemeClr val="lt2"/>
                </a:solidFill>
                <a:latin typeface="Asap"/>
                <a:ea typeface="Asap"/>
                <a:cs typeface="Asap"/>
                <a:sym typeface="Asap"/>
              </a:defRPr>
            </a:lvl2pPr>
            <a:lvl3pPr marL="1371600" marR="0" lvl="2" indent="-317500" algn="ctr" rtl="0">
              <a:lnSpc>
                <a:spcPct val="100000"/>
              </a:lnSpc>
              <a:spcBef>
                <a:spcPts val="0"/>
              </a:spcBef>
              <a:spcAft>
                <a:spcPts val="0"/>
              </a:spcAft>
              <a:buClr>
                <a:schemeClr val="lt2"/>
              </a:buClr>
              <a:buSzPts val="1800"/>
              <a:buFont typeface="Asap"/>
              <a:buNone/>
              <a:defRPr sz="1800" b="0" i="0" u="none" strike="noStrike" cap="none">
                <a:solidFill>
                  <a:schemeClr val="lt2"/>
                </a:solidFill>
                <a:latin typeface="Asap"/>
                <a:ea typeface="Asap"/>
                <a:cs typeface="Asap"/>
                <a:sym typeface="Asap"/>
              </a:defRPr>
            </a:lvl3pPr>
            <a:lvl4pPr marL="1828800" marR="0" lvl="3" indent="-317500" algn="ctr" rtl="0">
              <a:lnSpc>
                <a:spcPct val="100000"/>
              </a:lnSpc>
              <a:spcBef>
                <a:spcPts val="0"/>
              </a:spcBef>
              <a:spcAft>
                <a:spcPts val="0"/>
              </a:spcAft>
              <a:buClr>
                <a:schemeClr val="lt2"/>
              </a:buClr>
              <a:buSzPts val="1800"/>
              <a:buFont typeface="Asap"/>
              <a:buNone/>
              <a:defRPr sz="1800" b="0" i="0" u="none" strike="noStrike" cap="none">
                <a:solidFill>
                  <a:schemeClr val="lt2"/>
                </a:solidFill>
                <a:latin typeface="Asap"/>
                <a:ea typeface="Asap"/>
                <a:cs typeface="Asap"/>
                <a:sym typeface="Asap"/>
              </a:defRPr>
            </a:lvl4pPr>
            <a:lvl5pPr marL="2286000" marR="0" lvl="4" indent="-317500" algn="ctr" rtl="0">
              <a:lnSpc>
                <a:spcPct val="100000"/>
              </a:lnSpc>
              <a:spcBef>
                <a:spcPts val="0"/>
              </a:spcBef>
              <a:spcAft>
                <a:spcPts val="0"/>
              </a:spcAft>
              <a:buClr>
                <a:schemeClr val="lt2"/>
              </a:buClr>
              <a:buSzPts val="1800"/>
              <a:buFont typeface="Asap"/>
              <a:buNone/>
              <a:defRPr sz="1800" b="0" i="0" u="none" strike="noStrike" cap="none">
                <a:solidFill>
                  <a:schemeClr val="lt2"/>
                </a:solidFill>
                <a:latin typeface="Asap"/>
                <a:ea typeface="Asap"/>
                <a:cs typeface="Asap"/>
                <a:sym typeface="Asap"/>
              </a:defRPr>
            </a:lvl5pPr>
            <a:lvl6pPr marL="2743200" marR="0" lvl="5" indent="-317500" algn="ctr" rtl="0">
              <a:lnSpc>
                <a:spcPct val="100000"/>
              </a:lnSpc>
              <a:spcBef>
                <a:spcPts val="0"/>
              </a:spcBef>
              <a:spcAft>
                <a:spcPts val="0"/>
              </a:spcAft>
              <a:buClr>
                <a:schemeClr val="lt2"/>
              </a:buClr>
              <a:buSzPts val="1800"/>
              <a:buFont typeface="Asap"/>
              <a:buNone/>
              <a:defRPr sz="1800" b="0" i="0" u="none" strike="noStrike" cap="none">
                <a:solidFill>
                  <a:schemeClr val="lt2"/>
                </a:solidFill>
                <a:latin typeface="Asap"/>
                <a:ea typeface="Asap"/>
                <a:cs typeface="Asap"/>
                <a:sym typeface="Asap"/>
              </a:defRPr>
            </a:lvl6pPr>
            <a:lvl7pPr marL="3200400" marR="0" lvl="6" indent="-317500" algn="ctr" rtl="0">
              <a:lnSpc>
                <a:spcPct val="100000"/>
              </a:lnSpc>
              <a:spcBef>
                <a:spcPts val="0"/>
              </a:spcBef>
              <a:spcAft>
                <a:spcPts val="0"/>
              </a:spcAft>
              <a:buClr>
                <a:schemeClr val="lt2"/>
              </a:buClr>
              <a:buSzPts val="1800"/>
              <a:buFont typeface="Asap"/>
              <a:buNone/>
              <a:defRPr sz="1800" b="0" i="0" u="none" strike="noStrike" cap="none">
                <a:solidFill>
                  <a:schemeClr val="lt2"/>
                </a:solidFill>
                <a:latin typeface="Asap"/>
                <a:ea typeface="Asap"/>
                <a:cs typeface="Asap"/>
                <a:sym typeface="Asap"/>
              </a:defRPr>
            </a:lvl7pPr>
            <a:lvl8pPr marL="3657600" marR="0" lvl="7" indent="-317500" algn="ctr" rtl="0">
              <a:lnSpc>
                <a:spcPct val="100000"/>
              </a:lnSpc>
              <a:spcBef>
                <a:spcPts val="0"/>
              </a:spcBef>
              <a:spcAft>
                <a:spcPts val="0"/>
              </a:spcAft>
              <a:buClr>
                <a:schemeClr val="lt2"/>
              </a:buClr>
              <a:buSzPts val="1800"/>
              <a:buFont typeface="Asap"/>
              <a:buNone/>
              <a:defRPr sz="1800" b="0" i="0" u="none" strike="noStrike" cap="none">
                <a:solidFill>
                  <a:schemeClr val="lt2"/>
                </a:solidFill>
                <a:latin typeface="Asap"/>
                <a:ea typeface="Asap"/>
                <a:cs typeface="Asap"/>
                <a:sym typeface="Asap"/>
              </a:defRPr>
            </a:lvl8pPr>
            <a:lvl9pPr marL="4114800" marR="0" lvl="8" indent="-317500" algn="ctr" rtl="0">
              <a:lnSpc>
                <a:spcPct val="100000"/>
              </a:lnSpc>
              <a:spcBef>
                <a:spcPts val="0"/>
              </a:spcBef>
              <a:spcAft>
                <a:spcPts val="0"/>
              </a:spcAft>
              <a:buClr>
                <a:schemeClr val="lt2"/>
              </a:buClr>
              <a:buSzPts val="1800"/>
              <a:buFont typeface="Asap"/>
              <a:buNone/>
              <a:defRPr sz="1800" b="0" i="0" u="none" strike="noStrike" cap="none">
                <a:solidFill>
                  <a:schemeClr val="lt2"/>
                </a:solidFill>
                <a:latin typeface="Asap"/>
                <a:ea typeface="Asap"/>
                <a:cs typeface="Asap"/>
                <a:sym typeface="Asap"/>
              </a:defRPr>
            </a:lvl9pPr>
          </a:lstStyle>
          <a:p>
            <a:pPr marL="0" indent="0"/>
            <a:r>
              <a:rPr lang="en-US" dirty="0">
                <a:solidFill>
                  <a:schemeClr val="accent2"/>
                </a:solidFill>
              </a:rPr>
              <a:t>Farm automation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65"/>
          <p:cNvSpPr/>
          <p:nvPr/>
        </p:nvSpPr>
        <p:spPr>
          <a:xfrm>
            <a:off x="3924807" y="831012"/>
            <a:ext cx="1294379" cy="1189044"/>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5"/>
          <p:cNvSpPr txBox="1">
            <a:spLocks noGrp="1"/>
          </p:cNvSpPr>
          <p:nvPr>
            <p:ph type="title"/>
          </p:nvPr>
        </p:nvSpPr>
        <p:spPr>
          <a:xfrm>
            <a:off x="2482925" y="2175366"/>
            <a:ext cx="4451275" cy="11890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solidFill>
                  <a:schemeClr val="accent1"/>
                </a:solidFill>
              </a:rPr>
              <a:t>Solution </a:t>
            </a:r>
            <a:r>
              <a:rPr lang="en-US" b="1" dirty="0">
                <a:solidFill>
                  <a:schemeClr val="tx2"/>
                </a:solidFill>
              </a:rPr>
              <a:t>Features</a:t>
            </a:r>
            <a:endParaRPr dirty="0">
              <a:solidFill>
                <a:schemeClr val="tx2"/>
              </a:solidFill>
            </a:endParaRPr>
          </a:p>
        </p:txBody>
      </p:sp>
      <p:sp>
        <p:nvSpPr>
          <p:cNvPr id="1473" name="Google Shape;1473;p65"/>
          <p:cNvSpPr txBox="1">
            <a:spLocks noGrp="1"/>
          </p:cNvSpPr>
          <p:nvPr>
            <p:ph type="title" idx="2"/>
          </p:nvPr>
        </p:nvSpPr>
        <p:spPr>
          <a:xfrm>
            <a:off x="3917600" y="1049313"/>
            <a:ext cx="1374000" cy="7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74" name="Google Shape;1474;p65"/>
          <p:cNvSpPr txBox="1">
            <a:spLocks noGrp="1"/>
          </p:cNvSpPr>
          <p:nvPr>
            <p:ph type="subTitle" idx="1"/>
          </p:nvPr>
        </p:nvSpPr>
        <p:spPr>
          <a:xfrm>
            <a:off x="1768345" y="3364410"/>
            <a:ext cx="5405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features that are offered to the user</a:t>
            </a:r>
          </a:p>
        </p:txBody>
      </p:sp>
    </p:spTree>
    <p:extLst>
      <p:ext uri="{BB962C8B-B14F-4D97-AF65-F5344CB8AC3E}">
        <p14:creationId xmlns:p14="http://schemas.microsoft.com/office/powerpoint/2010/main" val="1276026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6" name="Google Shape;1143;p52">
            <a:extLst>
              <a:ext uri="{FF2B5EF4-FFF2-40B4-BE49-F238E27FC236}">
                <a16:creationId xmlns:a16="http://schemas.microsoft.com/office/drawing/2014/main" id="{30900BDF-5971-681E-0629-54C73439BD7D}"/>
              </a:ext>
            </a:extLst>
          </p:cNvPr>
          <p:cNvSpPr txBox="1">
            <a:spLocks noGrp="1"/>
          </p:cNvSpPr>
          <p:nvPr>
            <p:ph type="title"/>
          </p:nvPr>
        </p:nvSpPr>
        <p:spPr>
          <a:xfrm>
            <a:off x="720000" y="3428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solidFill>
                  <a:schemeClr val="accent1"/>
                </a:solidFill>
              </a:rPr>
              <a:t>Solution </a:t>
            </a:r>
            <a:r>
              <a:rPr lang="en-US" sz="3000" b="1" dirty="0">
                <a:solidFill>
                  <a:schemeClr val="tx2"/>
                </a:solidFill>
              </a:rPr>
              <a:t>Features</a:t>
            </a:r>
            <a:endParaRPr lang="en-US" sz="3000" dirty="0">
              <a:solidFill>
                <a:schemeClr val="tx2"/>
              </a:solidFill>
            </a:endParaRPr>
          </a:p>
        </p:txBody>
      </p:sp>
      <p:sp>
        <p:nvSpPr>
          <p:cNvPr id="17" name="Google Shape;1132;p51">
            <a:extLst>
              <a:ext uri="{FF2B5EF4-FFF2-40B4-BE49-F238E27FC236}">
                <a16:creationId xmlns:a16="http://schemas.microsoft.com/office/drawing/2014/main" id="{67FCA61A-D7A2-E15B-7A91-28859835738F}"/>
              </a:ext>
            </a:extLst>
          </p:cNvPr>
          <p:cNvSpPr txBox="1">
            <a:spLocks/>
          </p:cNvSpPr>
          <p:nvPr/>
        </p:nvSpPr>
        <p:spPr>
          <a:xfrm>
            <a:off x="681487" y="1145194"/>
            <a:ext cx="7908882" cy="37158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The system is integrated as it includes a smart irrigation system and a system for controlling and monitoring the farm remotely.</a:t>
            </a: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Suggest treatment for diseased plants.</a:t>
            </a: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The irrigation system monitors rain so that irrigation is not carried out on days when it is expected to rain.</a:t>
            </a: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The system works automatically without human intervention, which reduces manpower and reduces error rates.</a:t>
            </a:r>
            <a:endParaRPr lang="ar-EG" sz="1600" dirty="0">
              <a:solidFill>
                <a:schemeClr val="tx2"/>
              </a:solidFill>
              <a:latin typeface="Asap" panose="020B0604020202020204" charset="0"/>
            </a:endParaRP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Predicting the amount of crop based on soil properties, allowing the farmer to improve the soil to increase the amount of yield.</a:t>
            </a:r>
          </a:p>
        </p:txBody>
      </p:sp>
    </p:spTree>
    <p:extLst>
      <p:ext uri="{BB962C8B-B14F-4D97-AF65-F5344CB8AC3E}">
        <p14:creationId xmlns:p14="http://schemas.microsoft.com/office/powerpoint/2010/main" val="311618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69"/>
          <p:cNvSpPr/>
          <p:nvPr/>
        </p:nvSpPr>
        <p:spPr>
          <a:xfrm>
            <a:off x="1115562" y="1415650"/>
            <a:ext cx="1294379" cy="1189044"/>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9"/>
          <p:cNvSpPr txBox="1">
            <a:spLocks noGrp="1"/>
          </p:cNvSpPr>
          <p:nvPr>
            <p:ph type="title"/>
          </p:nvPr>
        </p:nvSpPr>
        <p:spPr>
          <a:xfrm>
            <a:off x="1075749" y="2785850"/>
            <a:ext cx="7577433" cy="10250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solidFill>
                  <a:schemeClr val="accent1"/>
                </a:solidFill>
              </a:rPr>
              <a:t>Competition and </a:t>
            </a:r>
            <a:r>
              <a:rPr lang="en-US" b="1" dirty="0">
                <a:solidFill>
                  <a:schemeClr val="tx2"/>
                </a:solidFill>
              </a:rPr>
              <a:t>Market Landscape</a:t>
            </a:r>
          </a:p>
        </p:txBody>
      </p:sp>
      <p:sp>
        <p:nvSpPr>
          <p:cNvPr id="1545" name="Google Shape;1545;p69"/>
          <p:cNvSpPr txBox="1">
            <a:spLocks noGrp="1"/>
          </p:cNvSpPr>
          <p:nvPr>
            <p:ph type="title" idx="2"/>
          </p:nvPr>
        </p:nvSpPr>
        <p:spPr>
          <a:xfrm>
            <a:off x="1075750" y="1633963"/>
            <a:ext cx="1374000" cy="7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91" name="Google Shape;1491;p6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accent1"/>
                </a:solidFill>
              </a:rPr>
              <a:t>Our </a:t>
            </a:r>
            <a:r>
              <a:rPr lang="en-US" b="1" dirty="0">
                <a:solidFill>
                  <a:schemeClr val="tx2"/>
                </a:solidFill>
              </a:rPr>
              <a:t>competitors</a:t>
            </a:r>
            <a:endParaRPr lang="en-US" dirty="0">
              <a:solidFill>
                <a:schemeClr val="tx2"/>
              </a:solidFill>
            </a:endParaRPr>
          </a:p>
        </p:txBody>
      </p:sp>
      <p:sp>
        <p:nvSpPr>
          <p:cNvPr id="14" name="Google Shape;1132;p51">
            <a:extLst>
              <a:ext uri="{FF2B5EF4-FFF2-40B4-BE49-F238E27FC236}">
                <a16:creationId xmlns:a16="http://schemas.microsoft.com/office/drawing/2014/main" id="{066C20F2-8063-4D3D-87B5-0F3F13680E4D}"/>
              </a:ext>
            </a:extLst>
          </p:cNvPr>
          <p:cNvSpPr txBox="1">
            <a:spLocks/>
          </p:cNvSpPr>
          <p:nvPr/>
        </p:nvSpPr>
        <p:spPr>
          <a:xfrm>
            <a:off x="681487" y="1034162"/>
            <a:ext cx="7908882" cy="37158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chemeClr val="tx2"/>
              </a:buClr>
              <a:buSzPct val="150000"/>
              <a:buFont typeface="Arial" panose="020B0604020202020204" pitchFamily="34" charset="0"/>
              <a:buChar char="•"/>
            </a:pPr>
            <a:r>
              <a:rPr lang="en-US" sz="1600" dirty="0" err="1">
                <a:solidFill>
                  <a:schemeClr val="tx2"/>
                </a:solidFill>
                <a:latin typeface="Asap" panose="020B0604020202020204" charset="0"/>
              </a:rPr>
              <a:t>Plantix</a:t>
            </a:r>
            <a:endParaRPr lang="en-US" sz="1600" dirty="0">
              <a:solidFill>
                <a:schemeClr val="tx2"/>
              </a:solidFill>
              <a:latin typeface="Asap" panose="020B0604020202020204" charset="0"/>
            </a:endParaRPr>
          </a:p>
          <a:p>
            <a:pPr marL="285750" indent="-285750">
              <a:lnSpc>
                <a:spcPct val="150000"/>
              </a:lnSpc>
              <a:buClr>
                <a:schemeClr val="tx2"/>
              </a:buClr>
              <a:buSzPct val="150000"/>
              <a:buFont typeface="Arial" panose="020B0604020202020204" pitchFamily="34" charset="0"/>
              <a:buChar char="•"/>
            </a:pPr>
            <a:r>
              <a:rPr lang="en-US" sz="1600" dirty="0" err="1">
                <a:solidFill>
                  <a:schemeClr val="tx2"/>
                </a:solidFill>
                <a:latin typeface="Asap" panose="020B0604020202020204" charset="0"/>
              </a:rPr>
              <a:t>PictureThis</a:t>
            </a:r>
            <a:endParaRPr lang="en-US" sz="1600" dirty="0">
              <a:solidFill>
                <a:schemeClr val="tx2"/>
              </a:solidFill>
              <a:latin typeface="Asap" panose="020B0604020202020204" charset="0"/>
            </a:endParaRP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Planta</a:t>
            </a:r>
          </a:p>
          <a:p>
            <a:pPr marL="285750" indent="-285750">
              <a:lnSpc>
                <a:spcPct val="150000"/>
              </a:lnSpc>
              <a:buClr>
                <a:schemeClr val="tx2"/>
              </a:buClr>
              <a:buSzPct val="150000"/>
              <a:buFont typeface="Arial" panose="020B0604020202020204" pitchFamily="34" charset="0"/>
              <a:buChar char="•"/>
            </a:pPr>
            <a:r>
              <a:rPr lang="en-US" sz="1600" dirty="0" err="1">
                <a:solidFill>
                  <a:schemeClr val="tx2"/>
                </a:solidFill>
                <a:latin typeface="Asap" panose="020B0604020202020204" charset="0"/>
              </a:rPr>
              <a:t>Agrio</a:t>
            </a:r>
            <a:endParaRPr lang="en-US" sz="1600" dirty="0">
              <a:solidFill>
                <a:schemeClr val="tx2"/>
              </a:solidFill>
              <a:latin typeface="Asap" panose="020B0604020202020204" charset="0"/>
            </a:endParaRPr>
          </a:p>
          <a:p>
            <a:pPr>
              <a:lnSpc>
                <a:spcPct val="150000"/>
              </a:lnSpc>
              <a:buClr>
                <a:schemeClr val="tx2"/>
              </a:buClr>
              <a:buSzPct val="150000"/>
            </a:pPr>
            <a:r>
              <a:rPr lang="en-US" sz="1600" dirty="0">
                <a:solidFill>
                  <a:schemeClr val="tx2"/>
                </a:solidFill>
                <a:latin typeface="Asap" panose="020B0604020202020204" charset="0"/>
              </a:rPr>
              <a:t>Each of these competitors focuses on one or two agricultural solutions.</a:t>
            </a:r>
          </a:p>
          <a:p>
            <a:pPr>
              <a:lnSpc>
                <a:spcPct val="150000"/>
              </a:lnSpc>
              <a:buClr>
                <a:schemeClr val="tx2"/>
              </a:buClr>
              <a:buSzPct val="150000"/>
            </a:pPr>
            <a:r>
              <a:rPr lang="en-US" sz="1600" dirty="0">
                <a:solidFill>
                  <a:schemeClr val="tx2"/>
                </a:solidFill>
                <a:latin typeface="Asap" panose="020B0604020202020204" charset="0"/>
              </a:rPr>
              <a:t>What differentiates us from our competitors is our system is more integrated than their system in some features.</a:t>
            </a:r>
          </a:p>
          <a:p>
            <a:pPr>
              <a:lnSpc>
                <a:spcPct val="150000"/>
              </a:lnSpc>
              <a:buClr>
                <a:schemeClr val="tx2"/>
              </a:buClr>
              <a:buSzPct val="150000"/>
            </a:pPr>
            <a:r>
              <a:rPr lang="en-US" sz="1600" dirty="0">
                <a:solidFill>
                  <a:schemeClr val="tx2"/>
                </a:solidFill>
                <a:latin typeface="Asap" panose="020B0604020202020204" charset="0"/>
              </a:rPr>
              <a:t> We want to integrate into a broader system that can irrigate smartly, detect plant diseases, and also predict crop yield.</a:t>
            </a:r>
          </a:p>
        </p:txBody>
      </p:sp>
    </p:spTree>
    <p:extLst>
      <p:ext uri="{BB962C8B-B14F-4D97-AF65-F5344CB8AC3E}">
        <p14:creationId xmlns:p14="http://schemas.microsoft.com/office/powerpoint/2010/main" val="121993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91" name="Google Shape;1491;p6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accent1"/>
                </a:solidFill>
              </a:rPr>
              <a:t>Our </a:t>
            </a:r>
            <a:r>
              <a:rPr lang="en-US" b="1" dirty="0">
                <a:solidFill>
                  <a:schemeClr val="tx2"/>
                </a:solidFill>
              </a:rPr>
              <a:t>competitors</a:t>
            </a:r>
            <a:endParaRPr lang="en-US" dirty="0">
              <a:solidFill>
                <a:schemeClr val="tx2"/>
              </a:solidFill>
            </a:endParaRPr>
          </a:p>
        </p:txBody>
      </p:sp>
      <p:sp>
        <p:nvSpPr>
          <p:cNvPr id="14" name="Google Shape;1132;p51">
            <a:extLst>
              <a:ext uri="{FF2B5EF4-FFF2-40B4-BE49-F238E27FC236}">
                <a16:creationId xmlns:a16="http://schemas.microsoft.com/office/drawing/2014/main" id="{066C20F2-8063-4D3D-87B5-0F3F13680E4D}"/>
              </a:ext>
            </a:extLst>
          </p:cNvPr>
          <p:cNvSpPr txBox="1">
            <a:spLocks/>
          </p:cNvSpPr>
          <p:nvPr/>
        </p:nvSpPr>
        <p:spPr>
          <a:xfrm>
            <a:off x="681487" y="1047225"/>
            <a:ext cx="7908882" cy="37158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chemeClr val="tx2"/>
              </a:buClr>
              <a:buSzPct val="150000"/>
              <a:buFont typeface="Arial" panose="020B0604020202020204" pitchFamily="34" charset="0"/>
              <a:buChar char="•"/>
            </a:pPr>
            <a:r>
              <a:rPr lang="en-US" sz="1600" b="1" dirty="0" err="1">
                <a:solidFill>
                  <a:schemeClr val="tx2"/>
                </a:solidFill>
                <a:latin typeface="Asap" panose="020B0604020202020204" charset="0"/>
              </a:rPr>
              <a:t>Plantix</a:t>
            </a:r>
            <a:r>
              <a:rPr lang="en-US" sz="1600" b="1" dirty="0">
                <a:solidFill>
                  <a:schemeClr val="tx2"/>
                </a:solidFill>
                <a:latin typeface="Asap" panose="020B0604020202020204" charset="0"/>
              </a:rPr>
              <a:t>: </a:t>
            </a:r>
            <a:r>
              <a:rPr lang="en-US" sz="1600" dirty="0">
                <a:solidFill>
                  <a:schemeClr val="tx2"/>
                </a:solidFill>
                <a:latin typeface="Asap" panose="020B0604020202020204" charset="0"/>
              </a:rPr>
              <a:t>This is a mobile application that can detect the disease of a plant and give treatment advice. It also offers cultivation tips.</a:t>
            </a:r>
          </a:p>
          <a:p>
            <a:pPr>
              <a:lnSpc>
                <a:spcPct val="150000"/>
              </a:lnSpc>
              <a:buClr>
                <a:schemeClr val="tx2"/>
              </a:buClr>
              <a:buSzPct val="150000"/>
            </a:pPr>
            <a:endParaRPr lang="en-US" sz="1600" dirty="0">
              <a:solidFill>
                <a:schemeClr val="tx2"/>
              </a:solidFill>
              <a:latin typeface="Asap" panose="020B0604020202020204" charset="0"/>
            </a:endParaRPr>
          </a:p>
          <a:p>
            <a:pPr marL="285750" indent="-285750">
              <a:lnSpc>
                <a:spcPct val="150000"/>
              </a:lnSpc>
              <a:buClr>
                <a:schemeClr val="tx2"/>
              </a:buClr>
              <a:buSzPct val="150000"/>
              <a:buFont typeface="Arial" panose="020B0604020202020204" pitchFamily="34" charset="0"/>
              <a:buChar char="•"/>
            </a:pPr>
            <a:r>
              <a:rPr lang="en-US" sz="1600" b="1" dirty="0" err="1">
                <a:solidFill>
                  <a:schemeClr val="tx2"/>
                </a:solidFill>
                <a:latin typeface="Asap" panose="020B0604020202020204" charset="0"/>
              </a:rPr>
              <a:t>PictureThis</a:t>
            </a:r>
            <a:r>
              <a:rPr lang="en-US" sz="1600" b="1" dirty="0">
                <a:solidFill>
                  <a:schemeClr val="tx2"/>
                </a:solidFill>
                <a:latin typeface="Asap" panose="020B0604020202020204" charset="0"/>
              </a:rPr>
              <a:t>: </a:t>
            </a:r>
            <a:r>
              <a:rPr lang="en-US" sz="1600" dirty="0">
                <a:solidFill>
                  <a:schemeClr val="tx2"/>
                </a:solidFill>
                <a:latin typeface="Asap" panose="020B0604020202020204" charset="0"/>
              </a:rPr>
              <a:t>This is a plant identifier that enables the user to take a picture of plants then introduce plant diagnosis if a plant or disease and just gives a water reminder not automatically irrigate but can track a plant through the need for sun or water.</a:t>
            </a:r>
          </a:p>
          <a:p>
            <a:pPr>
              <a:lnSpc>
                <a:spcPct val="150000"/>
              </a:lnSpc>
              <a:buClr>
                <a:schemeClr val="tx2"/>
              </a:buClr>
              <a:buSzPct val="150000"/>
            </a:pPr>
            <a:endParaRPr lang="en-US" sz="1600" dirty="0">
              <a:solidFill>
                <a:schemeClr val="tx2"/>
              </a:solidFill>
              <a:latin typeface="Asap" panose="020B0604020202020204" charset="0"/>
            </a:endParaRPr>
          </a:p>
          <a:p>
            <a:pPr marL="285750" indent="-285750">
              <a:lnSpc>
                <a:spcPct val="150000"/>
              </a:lnSpc>
              <a:buClr>
                <a:schemeClr val="tx2"/>
              </a:buClr>
              <a:buSzPct val="150000"/>
              <a:buFont typeface="Arial" panose="020B0604020202020204" pitchFamily="34" charset="0"/>
              <a:buChar char="•"/>
            </a:pPr>
            <a:r>
              <a:rPr lang="en-US" sz="1600" b="1" dirty="0">
                <a:solidFill>
                  <a:schemeClr val="tx2"/>
                </a:solidFill>
                <a:latin typeface="Asap" panose="020B0604020202020204" charset="0"/>
              </a:rPr>
              <a:t>Planta: </a:t>
            </a:r>
            <a:r>
              <a:rPr lang="en-US" sz="1600" dirty="0">
                <a:solidFill>
                  <a:schemeClr val="tx2"/>
                </a:solidFill>
                <a:latin typeface="Asap" panose="020B0604020202020204" charset="0"/>
              </a:rPr>
              <a:t>This is also a mobile application that offers care of a plant for example it gives the user reminders to water the plant.</a:t>
            </a:r>
          </a:p>
          <a:p>
            <a:pPr marL="285750" indent="-285750">
              <a:lnSpc>
                <a:spcPct val="150000"/>
              </a:lnSpc>
              <a:buClr>
                <a:schemeClr val="tx2"/>
              </a:buClr>
              <a:buSzPct val="150000"/>
              <a:buFont typeface="Arial" panose="020B0604020202020204" pitchFamily="34" charset="0"/>
              <a:buChar char="•"/>
            </a:pPr>
            <a:endParaRPr lang="en-US" sz="1600" dirty="0">
              <a:solidFill>
                <a:schemeClr val="tx2"/>
              </a:solidFill>
              <a:latin typeface="Asap" panose="020B0604020202020204" charset="0"/>
            </a:endParaRPr>
          </a:p>
          <a:p>
            <a:pPr marL="285750" indent="-285750">
              <a:lnSpc>
                <a:spcPct val="150000"/>
              </a:lnSpc>
              <a:buClr>
                <a:schemeClr val="tx2"/>
              </a:buClr>
              <a:buSzPct val="150000"/>
              <a:buFont typeface="Arial" panose="020B0604020202020204" pitchFamily="34" charset="0"/>
              <a:buChar char="•"/>
            </a:pPr>
            <a:endParaRPr lang="en-US" sz="1600" b="1" dirty="0">
              <a:solidFill>
                <a:schemeClr val="tx2"/>
              </a:solidFill>
              <a:latin typeface="Asap" panose="020B0604020202020204" charset="0"/>
            </a:endParaRPr>
          </a:p>
          <a:p>
            <a:pPr>
              <a:lnSpc>
                <a:spcPct val="150000"/>
              </a:lnSpc>
              <a:buClr>
                <a:schemeClr val="tx2"/>
              </a:buClr>
              <a:buSzPct val="150000"/>
            </a:pPr>
            <a:r>
              <a:rPr lang="en-US" sz="1600" dirty="0">
                <a:solidFill>
                  <a:schemeClr val="tx2"/>
                </a:solidFill>
                <a:latin typeface="Asap" panose="020B0604020202020204" charset="0"/>
              </a:rPr>
              <a:t>	</a:t>
            </a:r>
          </a:p>
        </p:txBody>
      </p:sp>
    </p:spTree>
    <p:extLst>
      <p:ext uri="{BB962C8B-B14F-4D97-AF65-F5344CB8AC3E}">
        <p14:creationId xmlns:p14="http://schemas.microsoft.com/office/powerpoint/2010/main" val="169762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91" name="Google Shape;1491;p66"/>
          <p:cNvSpPr txBox="1">
            <a:spLocks noGrp="1"/>
          </p:cNvSpPr>
          <p:nvPr>
            <p:ph type="title" idx="9"/>
          </p:nvPr>
        </p:nvSpPr>
        <p:spPr>
          <a:xfrm>
            <a:off x="720000" y="40583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accent1"/>
                </a:solidFill>
              </a:rPr>
              <a:t>Our </a:t>
            </a:r>
            <a:r>
              <a:rPr lang="en-US" b="1" dirty="0">
                <a:solidFill>
                  <a:schemeClr val="tx2"/>
                </a:solidFill>
              </a:rPr>
              <a:t>competitors</a:t>
            </a:r>
            <a:endParaRPr lang="en-US" dirty="0">
              <a:solidFill>
                <a:schemeClr val="tx2"/>
              </a:solidFill>
            </a:endParaRPr>
          </a:p>
        </p:txBody>
      </p:sp>
      <p:sp>
        <p:nvSpPr>
          <p:cNvPr id="14" name="Google Shape;1132;p51">
            <a:extLst>
              <a:ext uri="{FF2B5EF4-FFF2-40B4-BE49-F238E27FC236}">
                <a16:creationId xmlns:a16="http://schemas.microsoft.com/office/drawing/2014/main" id="{066C20F2-8063-4D3D-87B5-0F3F13680E4D}"/>
              </a:ext>
            </a:extLst>
          </p:cNvPr>
          <p:cNvSpPr txBox="1">
            <a:spLocks/>
          </p:cNvSpPr>
          <p:nvPr/>
        </p:nvSpPr>
        <p:spPr>
          <a:xfrm>
            <a:off x="681487" y="1001507"/>
            <a:ext cx="7908882" cy="37158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chemeClr val="tx2"/>
              </a:buClr>
              <a:buSzPct val="150000"/>
              <a:buFont typeface="Arial" panose="020B0604020202020204" pitchFamily="34" charset="0"/>
              <a:buChar char="•"/>
            </a:pPr>
            <a:r>
              <a:rPr lang="en-US" sz="1600" b="1" dirty="0" err="1">
                <a:solidFill>
                  <a:schemeClr val="tx2"/>
                </a:solidFill>
                <a:latin typeface="Asap" panose="020B0604020202020204" charset="0"/>
              </a:rPr>
              <a:t>Agrio</a:t>
            </a:r>
            <a:r>
              <a:rPr lang="en-US" sz="1600" b="1" dirty="0">
                <a:solidFill>
                  <a:schemeClr val="tx2"/>
                </a:solidFill>
                <a:latin typeface="Asap" panose="020B0604020202020204" charset="0"/>
              </a:rPr>
              <a:t>: </a:t>
            </a:r>
            <a:r>
              <a:rPr lang="en-US" sz="1600" dirty="0">
                <a:solidFill>
                  <a:schemeClr val="tx2"/>
                </a:solidFill>
                <a:latin typeface="Asap" panose="020B0604020202020204" charset="0"/>
              </a:rPr>
              <a:t>is a plant health app that can identify plant problems with a snap of a photo, it can also recommend some treatment based on the plant disease detected.</a:t>
            </a:r>
          </a:p>
          <a:p>
            <a:pPr marL="285750" indent="-285750">
              <a:lnSpc>
                <a:spcPct val="150000"/>
              </a:lnSpc>
              <a:buClr>
                <a:schemeClr val="tx2"/>
              </a:buClr>
              <a:buSzPct val="150000"/>
              <a:buFont typeface="Arial" panose="020B0604020202020204" pitchFamily="34" charset="0"/>
              <a:buChar char="•"/>
            </a:pPr>
            <a:endParaRPr lang="en-US" sz="1600" b="1" dirty="0">
              <a:solidFill>
                <a:schemeClr val="tx2"/>
              </a:solidFill>
              <a:latin typeface="Asap" panose="020B0604020202020204" charset="0"/>
            </a:endParaRPr>
          </a:p>
          <a:p>
            <a:pPr>
              <a:lnSpc>
                <a:spcPct val="150000"/>
              </a:lnSpc>
              <a:buClr>
                <a:schemeClr val="tx2"/>
              </a:buClr>
              <a:buSzPct val="150000"/>
            </a:pPr>
            <a:r>
              <a:rPr lang="en-US" sz="1600" dirty="0">
                <a:solidFill>
                  <a:schemeClr val="tx2"/>
                </a:solidFill>
                <a:latin typeface="Asap" panose="020B0604020202020204" charset="0"/>
              </a:rPr>
              <a:t>In Our system </a:t>
            </a:r>
            <a:r>
              <a:rPr lang="en-US" sz="1800" b="1" dirty="0">
                <a:solidFill>
                  <a:schemeClr val="tx2"/>
                </a:solidFill>
                <a:latin typeface="Asap" panose="020B0604020202020204" charset="0"/>
              </a:rPr>
              <a:t>Plantera</a:t>
            </a:r>
            <a:r>
              <a:rPr lang="en-US" sz="1600" dirty="0">
                <a:solidFill>
                  <a:schemeClr val="tx2"/>
                </a:solidFill>
                <a:latin typeface="Asap" panose="020B0604020202020204" charset="0"/>
              </a:rPr>
              <a:t> we can compete by introducing a more integrated system that in which:</a:t>
            </a:r>
          </a:p>
          <a:p>
            <a:pPr>
              <a:lnSpc>
                <a:spcPct val="150000"/>
              </a:lnSpc>
              <a:buClr>
                <a:schemeClr val="tx2"/>
              </a:buClr>
              <a:buSzPct val="150000"/>
            </a:pPr>
            <a:r>
              <a:rPr lang="en-US" sz="1600" b="1" dirty="0">
                <a:solidFill>
                  <a:schemeClr val="tx2"/>
                </a:solidFill>
                <a:latin typeface="Asap" panose="020B0604020202020204" charset="0"/>
              </a:rPr>
              <a:t>1-</a:t>
            </a:r>
            <a:r>
              <a:rPr lang="en-US" sz="1600" dirty="0">
                <a:solidFill>
                  <a:schemeClr val="tx2"/>
                </a:solidFill>
                <a:latin typeface="Asap" panose="020B0604020202020204" charset="0"/>
              </a:rPr>
              <a:t> the user can take a snap of a photo then it can detect what is the disease, </a:t>
            </a:r>
          </a:p>
          <a:p>
            <a:pPr>
              <a:lnSpc>
                <a:spcPct val="150000"/>
              </a:lnSpc>
              <a:buClr>
                <a:schemeClr val="tx2"/>
              </a:buClr>
              <a:buSzPct val="150000"/>
            </a:pPr>
            <a:r>
              <a:rPr lang="en-US" sz="1600" b="1" dirty="0">
                <a:solidFill>
                  <a:schemeClr val="tx2"/>
                </a:solidFill>
                <a:latin typeface="Asap" panose="020B0604020202020204" charset="0"/>
              </a:rPr>
              <a:t>2-</a:t>
            </a:r>
            <a:r>
              <a:rPr lang="en-US" sz="1600" dirty="0">
                <a:solidFill>
                  <a:schemeClr val="tx2"/>
                </a:solidFill>
                <a:latin typeface="Asap" panose="020B0604020202020204" charset="0"/>
              </a:rPr>
              <a:t> </a:t>
            </a:r>
            <a:r>
              <a:rPr lang="en-US" sz="1600" b="1" dirty="0" err="1">
                <a:solidFill>
                  <a:schemeClr val="tx2"/>
                </a:solidFill>
                <a:latin typeface="Asap" panose="020B0604020202020204" charset="0"/>
              </a:rPr>
              <a:t>Plantera</a:t>
            </a:r>
            <a:r>
              <a:rPr lang="en-US" sz="1600" dirty="0">
                <a:solidFill>
                  <a:schemeClr val="tx2"/>
                </a:solidFill>
                <a:latin typeface="Asap" panose="020B0604020202020204" charset="0"/>
              </a:rPr>
              <a:t> can detect the approximate amount of crop to predict profit, and</a:t>
            </a:r>
          </a:p>
          <a:p>
            <a:pPr>
              <a:lnSpc>
                <a:spcPct val="150000"/>
              </a:lnSpc>
              <a:buClr>
                <a:schemeClr val="tx2"/>
              </a:buClr>
              <a:buSzPct val="150000"/>
            </a:pPr>
            <a:r>
              <a:rPr lang="en-US" sz="1600" b="1" dirty="0">
                <a:solidFill>
                  <a:schemeClr val="tx2"/>
                </a:solidFill>
                <a:latin typeface="Asap" panose="020B0604020202020204" charset="0"/>
              </a:rPr>
              <a:t>3-</a:t>
            </a:r>
            <a:r>
              <a:rPr lang="en-US" sz="1600" dirty="0">
                <a:solidFill>
                  <a:schemeClr val="tx2"/>
                </a:solidFill>
                <a:latin typeface="Asap" panose="020B0604020202020204" charset="0"/>
              </a:rPr>
              <a:t> this application is associated with a smart irrigation system that can irrigate soil periodically whenever the soil needs that. We can make the user up-to-date with </a:t>
            </a:r>
          </a:p>
          <a:p>
            <a:pPr>
              <a:lnSpc>
                <a:spcPct val="150000"/>
              </a:lnSpc>
              <a:buClr>
                <a:schemeClr val="tx2"/>
              </a:buClr>
              <a:buSzPct val="150000"/>
            </a:pPr>
            <a:r>
              <a:rPr lang="en-US" sz="1600" dirty="0">
                <a:solidFill>
                  <a:schemeClr val="tx2"/>
                </a:solidFill>
                <a:latin typeface="Asap" panose="020B0604020202020204" charset="0"/>
              </a:rPr>
              <a:t>their farm circumstance.</a:t>
            </a:r>
          </a:p>
          <a:p>
            <a:pPr>
              <a:lnSpc>
                <a:spcPct val="150000"/>
              </a:lnSpc>
              <a:buClr>
                <a:schemeClr val="tx2"/>
              </a:buClr>
              <a:buSzPct val="150000"/>
            </a:pPr>
            <a:r>
              <a:rPr lang="en-US" sz="1600" dirty="0">
                <a:solidFill>
                  <a:schemeClr val="tx2"/>
                </a:solidFill>
                <a:latin typeface="Asap" panose="020B0604020202020204" charset="0"/>
              </a:rPr>
              <a:t>	</a:t>
            </a:r>
          </a:p>
        </p:txBody>
      </p:sp>
    </p:spTree>
    <p:extLst>
      <p:ext uri="{BB962C8B-B14F-4D97-AF65-F5344CB8AC3E}">
        <p14:creationId xmlns:p14="http://schemas.microsoft.com/office/powerpoint/2010/main" val="416113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rPr>
              <a:t>Competitor</a:t>
            </a:r>
            <a:r>
              <a:rPr lang="en"/>
              <a:t> analysis</a:t>
            </a:r>
            <a:endParaRPr/>
          </a:p>
        </p:txBody>
      </p:sp>
      <p:graphicFrame>
        <p:nvGraphicFramePr>
          <p:cNvPr id="1361" name="Google Shape;1361;p59"/>
          <p:cNvGraphicFramePr/>
          <p:nvPr>
            <p:extLst>
              <p:ext uri="{D42A27DB-BD31-4B8C-83A1-F6EECF244321}">
                <p14:modId xmlns:p14="http://schemas.microsoft.com/office/powerpoint/2010/main" val="199663773"/>
              </p:ext>
            </p:extLst>
          </p:nvPr>
        </p:nvGraphicFramePr>
        <p:xfrm>
          <a:off x="762000" y="1756975"/>
          <a:ext cx="7661999" cy="2255400"/>
        </p:xfrm>
        <a:graphic>
          <a:graphicData uri="http://schemas.openxmlformats.org/drawingml/2006/table">
            <a:tbl>
              <a:tblPr>
                <a:tableStyleId>{5DA37D80-6434-44D0-A028-1B22A696006F}</a:tableStyleId>
              </a:tblPr>
              <a:tblGrid>
                <a:gridCol w="1841859">
                  <a:extLst>
                    <a:ext uri="{9D8B030D-6E8A-4147-A177-3AD203B41FA5}">
                      <a16:colId xmlns:a16="http://schemas.microsoft.com/office/drawing/2014/main" val="20000"/>
                    </a:ext>
                  </a:extLst>
                </a:gridCol>
                <a:gridCol w="1455035">
                  <a:extLst>
                    <a:ext uri="{9D8B030D-6E8A-4147-A177-3AD203B41FA5}">
                      <a16:colId xmlns:a16="http://schemas.microsoft.com/office/drawing/2014/main" val="20001"/>
                    </a:ext>
                  </a:extLst>
                </a:gridCol>
                <a:gridCol w="1455035">
                  <a:extLst>
                    <a:ext uri="{9D8B030D-6E8A-4147-A177-3AD203B41FA5}">
                      <a16:colId xmlns:a16="http://schemas.microsoft.com/office/drawing/2014/main" val="20002"/>
                    </a:ext>
                  </a:extLst>
                </a:gridCol>
                <a:gridCol w="1455035">
                  <a:extLst>
                    <a:ext uri="{9D8B030D-6E8A-4147-A177-3AD203B41FA5}">
                      <a16:colId xmlns:a16="http://schemas.microsoft.com/office/drawing/2014/main" val="20003"/>
                    </a:ext>
                  </a:extLst>
                </a:gridCol>
                <a:gridCol w="1455035">
                  <a:extLst>
                    <a:ext uri="{9D8B030D-6E8A-4147-A177-3AD203B41FA5}">
                      <a16:colId xmlns:a16="http://schemas.microsoft.com/office/drawing/2014/main" val="20004"/>
                    </a:ext>
                  </a:extLst>
                </a:gridCol>
              </a:tblGrid>
              <a:tr h="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r>
                        <a:rPr lang="en" sz="2000" b="1" dirty="0">
                          <a:solidFill>
                            <a:schemeClr val="lt2"/>
                          </a:solidFill>
                          <a:sym typeface="Libre Bodoni"/>
                        </a:rPr>
                        <a:t>Plantix</a:t>
                      </a:r>
                      <a:endParaRPr sz="2000" b="1" dirty="0">
                        <a:solidFill>
                          <a:schemeClr val="lt2"/>
                        </a:solidFill>
                        <a:latin typeface="Libre Bodoni"/>
                        <a:ea typeface="Libre Bodoni"/>
                        <a:cs typeface="Libre Bodoni"/>
                        <a:sym typeface="Libre Bodoni"/>
                      </a:endParaRPr>
                    </a:p>
                  </a:txBody>
                  <a:tcPr marL="91425" marR="91425" marT="91425" marB="91425"/>
                </a:tc>
                <a:tc>
                  <a:txBody>
                    <a:bodyPr/>
                    <a:lstStyle/>
                    <a:p>
                      <a:pPr marL="0" lvl="0" indent="0" algn="ctr" rtl="0">
                        <a:spcBef>
                          <a:spcPts val="0"/>
                        </a:spcBef>
                        <a:spcAft>
                          <a:spcPts val="0"/>
                        </a:spcAft>
                        <a:buNone/>
                      </a:pPr>
                      <a:r>
                        <a:rPr lang="en" sz="2000" b="1" dirty="0">
                          <a:solidFill>
                            <a:schemeClr val="lt2"/>
                          </a:solidFill>
                          <a:sym typeface="Libre Bodoni"/>
                        </a:rPr>
                        <a:t>planta</a:t>
                      </a:r>
                      <a:endParaRPr sz="2000" b="1" dirty="0">
                        <a:solidFill>
                          <a:schemeClr val="lt2"/>
                        </a:solidFill>
                        <a:latin typeface="Libre Bodoni"/>
                        <a:ea typeface="Libre Bodoni"/>
                        <a:cs typeface="Libre Bodoni"/>
                        <a:sym typeface="Libre Bodoni"/>
                      </a:endParaRPr>
                    </a:p>
                  </a:txBody>
                  <a:tcPr marL="91425" marR="91425" marT="91425" marB="91425"/>
                </a:tc>
                <a:tc>
                  <a:txBody>
                    <a:bodyPr/>
                    <a:lstStyle/>
                    <a:p>
                      <a:pPr marL="0" lvl="0" indent="0" algn="ctr" rtl="0">
                        <a:spcBef>
                          <a:spcPts val="0"/>
                        </a:spcBef>
                        <a:spcAft>
                          <a:spcPts val="0"/>
                        </a:spcAft>
                        <a:buNone/>
                      </a:pPr>
                      <a:r>
                        <a:rPr lang="en-US" sz="2000" b="1" dirty="0" err="1">
                          <a:solidFill>
                            <a:schemeClr val="lt2"/>
                          </a:solidFill>
                          <a:sym typeface="Libre Bodoni"/>
                        </a:rPr>
                        <a:t>Agrio</a:t>
                      </a:r>
                      <a:endParaRPr sz="2000" b="1" dirty="0">
                        <a:solidFill>
                          <a:schemeClr val="lt2"/>
                        </a:solidFill>
                        <a:latin typeface="Libre Bodoni"/>
                        <a:ea typeface="Libre Bodoni"/>
                        <a:cs typeface="Libre Bodoni"/>
                        <a:sym typeface="Libre Bodoni"/>
                      </a:endParaRPr>
                    </a:p>
                  </a:txBody>
                  <a:tcPr marL="91425" marR="91425" marT="91425" marB="91425"/>
                </a:tc>
                <a:tc>
                  <a:txBody>
                    <a:bodyPr/>
                    <a:lstStyle/>
                    <a:p>
                      <a:pPr marL="0" lvl="0" indent="0" algn="ctr" rtl="0">
                        <a:spcBef>
                          <a:spcPts val="0"/>
                        </a:spcBef>
                        <a:spcAft>
                          <a:spcPts val="0"/>
                        </a:spcAft>
                        <a:buNone/>
                      </a:pPr>
                      <a:r>
                        <a:rPr lang="en-US" sz="1800" b="1" dirty="0" err="1">
                          <a:solidFill>
                            <a:schemeClr val="lt2"/>
                          </a:solidFill>
                          <a:sym typeface="Libre Bodoni"/>
                        </a:rPr>
                        <a:t>PictureThis</a:t>
                      </a:r>
                      <a:endParaRPr sz="1800" b="1" dirty="0">
                        <a:solidFill>
                          <a:schemeClr val="lt2"/>
                        </a:solidFill>
                        <a:latin typeface="Libre Bodoni"/>
                        <a:ea typeface="Libre Bodoni"/>
                        <a:cs typeface="Libre Bodoni"/>
                        <a:sym typeface="Libre Bodoni"/>
                      </a:endParaRPr>
                    </a:p>
                  </a:txBody>
                  <a:tcPr marL="91425" marR="91425" marT="91425" marB="91425"/>
                </a:tc>
                <a:extLst>
                  <a:ext uri="{0D108BD9-81ED-4DB2-BD59-A6C34878D82A}">
                    <a16:rowId xmlns:a16="http://schemas.microsoft.com/office/drawing/2014/main" val="10000"/>
                  </a:ext>
                </a:extLst>
              </a:tr>
              <a:tr h="657313">
                <a:tc>
                  <a:txBody>
                    <a:bodyPr/>
                    <a:lstStyle/>
                    <a:p>
                      <a:pPr marL="0" lvl="0" indent="0" algn="l" rtl="0">
                        <a:spcBef>
                          <a:spcPts val="0"/>
                        </a:spcBef>
                        <a:spcAft>
                          <a:spcPts val="0"/>
                        </a:spcAft>
                        <a:buNone/>
                      </a:pPr>
                      <a:r>
                        <a:rPr lang="en" sz="2000" b="1" dirty="0">
                          <a:solidFill>
                            <a:schemeClr val="accent1"/>
                          </a:solidFill>
                          <a:sym typeface="Libre Bodoni"/>
                        </a:rPr>
                        <a:t>Detect plant </a:t>
                      </a:r>
                      <a:r>
                        <a:rPr lang="en" sz="2000" dirty="0">
                          <a:solidFill>
                            <a:schemeClr val="lt2"/>
                          </a:solidFill>
                          <a:sym typeface="Libre Bodoni"/>
                        </a:rPr>
                        <a:t>diseases</a:t>
                      </a:r>
                      <a:endParaRPr sz="2000" dirty="0">
                        <a:solidFill>
                          <a:schemeClr val="lt2"/>
                        </a:solidFill>
                        <a:latin typeface="Libre Bodoni"/>
                        <a:ea typeface="Libre Bodoni"/>
                        <a:cs typeface="Libre Bodoni"/>
                        <a:sym typeface="Libre Bodoni"/>
                      </a:endParaRPr>
                    </a:p>
                  </a:txBody>
                  <a:tcPr marL="91425" marR="91425" marT="91425" marB="91425"/>
                </a:tc>
                <a:tc>
                  <a:txBody>
                    <a:bodyPr/>
                    <a:lstStyle/>
                    <a:p>
                      <a:pPr marL="0" lvl="0" indent="0" algn="ctr" rtl="0">
                        <a:spcBef>
                          <a:spcPts val="0"/>
                        </a:spcBef>
                        <a:spcAft>
                          <a:spcPts val="0"/>
                        </a:spcAft>
                        <a:buNone/>
                      </a:pPr>
                      <a:r>
                        <a:rPr lang="en" sz="1600">
                          <a:solidFill>
                            <a:schemeClr val="lt2"/>
                          </a:solidFill>
                          <a:sym typeface="Asap"/>
                        </a:rPr>
                        <a:t>Yes</a:t>
                      </a:r>
                      <a:endParaRPr sz="1600">
                        <a:solidFill>
                          <a:schemeClr val="lt2"/>
                        </a:solidFill>
                        <a:latin typeface="Asap"/>
                        <a:ea typeface="Asap"/>
                        <a:cs typeface="Asap"/>
                        <a:sym typeface="Asap"/>
                      </a:endParaRPr>
                    </a:p>
                  </a:txBody>
                  <a:tcPr marL="91425" marR="91425" marT="91425" marB="91425" anchor="ctr"/>
                </a:tc>
                <a:tc>
                  <a:txBody>
                    <a:bodyPr/>
                    <a:lstStyle/>
                    <a:p>
                      <a:pPr marL="0" lvl="0" indent="0" algn="ctr" rtl="0">
                        <a:spcBef>
                          <a:spcPts val="0"/>
                        </a:spcBef>
                        <a:spcAft>
                          <a:spcPts val="0"/>
                        </a:spcAft>
                        <a:buNone/>
                      </a:pPr>
                      <a:r>
                        <a:rPr lang="en" sz="1600" dirty="0">
                          <a:solidFill>
                            <a:schemeClr val="lt2"/>
                          </a:solidFill>
                          <a:sym typeface="Asap"/>
                        </a:rPr>
                        <a:t>No</a:t>
                      </a:r>
                      <a:endParaRPr sz="1600" dirty="0">
                        <a:solidFill>
                          <a:schemeClr val="lt2"/>
                        </a:solidFill>
                        <a:latin typeface="Asap"/>
                        <a:ea typeface="Asap"/>
                        <a:cs typeface="Asap"/>
                        <a:sym typeface="Asap"/>
                      </a:endParaRPr>
                    </a:p>
                  </a:txBody>
                  <a:tcPr marL="91425" marR="91425" marT="91425" marB="91425" anchor="ctr"/>
                </a:tc>
                <a:tc>
                  <a:txBody>
                    <a:bodyPr/>
                    <a:lstStyle/>
                    <a:p>
                      <a:pPr marL="0" lvl="0" indent="0" algn="ctr" rtl="0">
                        <a:spcBef>
                          <a:spcPts val="0"/>
                        </a:spcBef>
                        <a:spcAft>
                          <a:spcPts val="0"/>
                        </a:spcAft>
                        <a:buNone/>
                      </a:pPr>
                      <a:r>
                        <a:rPr lang="en" sz="1600" dirty="0">
                          <a:solidFill>
                            <a:schemeClr val="lt2"/>
                          </a:solidFill>
                          <a:sym typeface="Asap"/>
                        </a:rPr>
                        <a:t>Yes</a:t>
                      </a:r>
                      <a:endParaRPr sz="1600" dirty="0">
                        <a:solidFill>
                          <a:schemeClr val="lt2"/>
                        </a:solidFill>
                        <a:latin typeface="Asap"/>
                        <a:ea typeface="Asap"/>
                        <a:cs typeface="Asap"/>
                        <a:sym typeface="Asap"/>
                      </a:endParaRPr>
                    </a:p>
                  </a:txBody>
                  <a:tcPr marL="91425" marR="91425" marT="91425" marB="91425" anchor="ctr"/>
                </a:tc>
                <a:tc>
                  <a:txBody>
                    <a:bodyPr/>
                    <a:lstStyle/>
                    <a:p>
                      <a:pPr marL="0" lvl="0" indent="0" algn="ctr" rtl="0">
                        <a:spcBef>
                          <a:spcPts val="0"/>
                        </a:spcBef>
                        <a:spcAft>
                          <a:spcPts val="0"/>
                        </a:spcAft>
                        <a:buNone/>
                      </a:pPr>
                      <a:r>
                        <a:rPr lang="en" sz="1600" dirty="0">
                          <a:solidFill>
                            <a:schemeClr val="lt2"/>
                          </a:solidFill>
                          <a:sym typeface="Asap"/>
                        </a:rPr>
                        <a:t>Yes</a:t>
                      </a:r>
                      <a:endParaRPr sz="1600" dirty="0">
                        <a:solidFill>
                          <a:schemeClr val="lt2"/>
                        </a:solidFill>
                        <a:latin typeface="Asap"/>
                        <a:ea typeface="Asap"/>
                        <a:cs typeface="Asap"/>
                        <a:sym typeface="Asap"/>
                      </a:endParaRPr>
                    </a:p>
                  </a:txBody>
                  <a:tcPr marL="91425" marR="91425" marT="91425" marB="91425" anchor="ctr"/>
                </a:tc>
                <a:extLst>
                  <a:ext uri="{0D108BD9-81ED-4DB2-BD59-A6C34878D82A}">
                    <a16:rowId xmlns:a16="http://schemas.microsoft.com/office/drawing/2014/main" val="10001"/>
                  </a:ext>
                </a:extLst>
              </a:tr>
              <a:tr h="404491">
                <a:tc>
                  <a:txBody>
                    <a:bodyPr/>
                    <a:lstStyle/>
                    <a:p>
                      <a:pPr marL="0" lvl="0" indent="0" algn="l" rtl="0">
                        <a:spcBef>
                          <a:spcPts val="0"/>
                        </a:spcBef>
                        <a:spcAft>
                          <a:spcPts val="0"/>
                        </a:spcAft>
                        <a:buNone/>
                      </a:pPr>
                      <a:r>
                        <a:rPr lang="en" sz="2000" b="1" dirty="0">
                          <a:solidFill>
                            <a:schemeClr val="accent1"/>
                          </a:solidFill>
                          <a:sym typeface="Libre Bodoni"/>
                        </a:rPr>
                        <a:t>Plant </a:t>
                      </a:r>
                      <a:r>
                        <a:rPr lang="en" sz="2000" dirty="0">
                          <a:solidFill>
                            <a:schemeClr val="lt2"/>
                          </a:solidFill>
                          <a:sym typeface="Libre Bodoni"/>
                        </a:rPr>
                        <a:t>care</a:t>
                      </a:r>
                      <a:endParaRPr sz="2000" dirty="0">
                        <a:solidFill>
                          <a:schemeClr val="lt2"/>
                        </a:solidFill>
                        <a:latin typeface="Libre Bodoni"/>
                        <a:ea typeface="Libre Bodoni"/>
                        <a:cs typeface="Libre Bodoni"/>
                        <a:sym typeface="Libre Bodoni"/>
                      </a:endParaRPr>
                    </a:p>
                  </a:txBody>
                  <a:tcPr marL="91425" marR="91425" marT="91425" marB="91425"/>
                </a:tc>
                <a:tc>
                  <a:txBody>
                    <a:bodyPr/>
                    <a:lstStyle/>
                    <a:p>
                      <a:pPr marL="0" lvl="0" indent="0" algn="ctr" rtl="0">
                        <a:spcBef>
                          <a:spcPts val="0"/>
                        </a:spcBef>
                        <a:spcAft>
                          <a:spcPts val="0"/>
                        </a:spcAft>
                        <a:buNone/>
                      </a:pPr>
                      <a:r>
                        <a:rPr lang="en" sz="1600" dirty="0">
                          <a:solidFill>
                            <a:schemeClr val="lt2"/>
                          </a:solidFill>
                          <a:sym typeface="Asap"/>
                        </a:rPr>
                        <a:t>Yes</a:t>
                      </a:r>
                      <a:endParaRPr sz="1600" dirty="0">
                        <a:solidFill>
                          <a:schemeClr val="lt2"/>
                        </a:solidFill>
                        <a:latin typeface="Asap"/>
                        <a:ea typeface="Asap"/>
                        <a:cs typeface="Asap"/>
                        <a:sym typeface="Asap"/>
                      </a:endParaRPr>
                    </a:p>
                  </a:txBody>
                  <a:tcPr marL="91425" marR="91425" marT="91425" marB="91425" anchor="ctr"/>
                </a:tc>
                <a:tc>
                  <a:txBody>
                    <a:bodyPr/>
                    <a:lstStyle/>
                    <a:p>
                      <a:pPr marL="0" lvl="0" indent="0" algn="ctr" rtl="0">
                        <a:spcBef>
                          <a:spcPts val="0"/>
                        </a:spcBef>
                        <a:spcAft>
                          <a:spcPts val="0"/>
                        </a:spcAft>
                        <a:buNone/>
                      </a:pPr>
                      <a:r>
                        <a:rPr lang="en" sz="1600">
                          <a:solidFill>
                            <a:schemeClr val="lt2"/>
                          </a:solidFill>
                          <a:sym typeface="Asap"/>
                        </a:rPr>
                        <a:t>Yes</a:t>
                      </a:r>
                      <a:endParaRPr sz="1600">
                        <a:solidFill>
                          <a:schemeClr val="lt2"/>
                        </a:solidFill>
                        <a:latin typeface="Asap"/>
                        <a:ea typeface="Asap"/>
                        <a:cs typeface="Asap"/>
                        <a:sym typeface="Asap"/>
                      </a:endParaRPr>
                    </a:p>
                  </a:txBody>
                  <a:tcPr marL="91425" marR="91425" marT="91425" marB="91425" anchor="ctr"/>
                </a:tc>
                <a:tc>
                  <a:txBody>
                    <a:bodyPr/>
                    <a:lstStyle/>
                    <a:p>
                      <a:pPr marL="0" lvl="0" indent="0" algn="ctr" rtl="0">
                        <a:spcBef>
                          <a:spcPts val="0"/>
                        </a:spcBef>
                        <a:spcAft>
                          <a:spcPts val="0"/>
                        </a:spcAft>
                        <a:buNone/>
                      </a:pPr>
                      <a:r>
                        <a:rPr lang="en" sz="1600" dirty="0">
                          <a:solidFill>
                            <a:schemeClr val="lt2"/>
                          </a:solidFill>
                          <a:sym typeface="Asap"/>
                        </a:rPr>
                        <a:t>Yes</a:t>
                      </a:r>
                      <a:endParaRPr sz="1600" dirty="0">
                        <a:solidFill>
                          <a:schemeClr val="lt2"/>
                        </a:solidFill>
                        <a:latin typeface="Asap"/>
                        <a:ea typeface="Asap"/>
                        <a:cs typeface="Asap"/>
                        <a:sym typeface="Asap"/>
                      </a:endParaRPr>
                    </a:p>
                  </a:txBody>
                  <a:tcPr marL="91425" marR="91425" marT="91425" marB="91425" anchor="ctr"/>
                </a:tc>
                <a:tc>
                  <a:txBody>
                    <a:bodyPr/>
                    <a:lstStyle/>
                    <a:p>
                      <a:pPr marL="0" lvl="0" indent="0" algn="ctr" rtl="0">
                        <a:spcBef>
                          <a:spcPts val="0"/>
                        </a:spcBef>
                        <a:spcAft>
                          <a:spcPts val="0"/>
                        </a:spcAft>
                        <a:buNone/>
                      </a:pPr>
                      <a:r>
                        <a:rPr lang="en" sz="1600" dirty="0">
                          <a:solidFill>
                            <a:schemeClr val="lt2"/>
                          </a:solidFill>
                          <a:sym typeface="Asap"/>
                        </a:rPr>
                        <a:t>Yes</a:t>
                      </a:r>
                      <a:endParaRPr sz="1600" dirty="0">
                        <a:solidFill>
                          <a:schemeClr val="lt2"/>
                        </a:solidFill>
                        <a:latin typeface="Asap"/>
                        <a:ea typeface="Asap"/>
                        <a:cs typeface="Asap"/>
                        <a:sym typeface="Asap"/>
                      </a:endParaRPr>
                    </a:p>
                  </a:txBody>
                  <a:tcPr marL="91425" marR="91425" marT="91425" marB="91425" anchor="ctr"/>
                </a:tc>
                <a:extLst>
                  <a:ext uri="{0D108BD9-81ED-4DB2-BD59-A6C34878D82A}">
                    <a16:rowId xmlns:a16="http://schemas.microsoft.com/office/drawing/2014/main" val="10002"/>
                  </a:ext>
                </a:extLst>
              </a:tr>
              <a:tr h="404491">
                <a:tc>
                  <a:txBody>
                    <a:bodyPr/>
                    <a:lstStyle/>
                    <a:p>
                      <a:pPr marL="0" lvl="0" indent="0" algn="l" rtl="0">
                        <a:spcBef>
                          <a:spcPts val="0"/>
                        </a:spcBef>
                        <a:spcAft>
                          <a:spcPts val="0"/>
                        </a:spcAft>
                        <a:buNone/>
                      </a:pPr>
                      <a:r>
                        <a:rPr lang="en" sz="2000" b="1" dirty="0">
                          <a:solidFill>
                            <a:schemeClr val="accent1"/>
                          </a:solidFill>
                          <a:sym typeface="Libre Bodoni"/>
                        </a:rPr>
                        <a:t>Automa</a:t>
                      </a:r>
                      <a:r>
                        <a:rPr lang="en" sz="2000" dirty="0">
                          <a:solidFill>
                            <a:schemeClr val="lt2"/>
                          </a:solidFill>
                          <a:latin typeface="Libre Bodoni"/>
                          <a:ea typeface="Libre Bodoni"/>
                          <a:cs typeface="Libre Bodoni"/>
                          <a:sym typeface="Libre Bodoni"/>
                        </a:rPr>
                        <a:t>tion</a:t>
                      </a:r>
                      <a:endParaRPr sz="2000" dirty="0">
                        <a:solidFill>
                          <a:schemeClr val="lt2"/>
                        </a:solidFill>
                        <a:latin typeface="Libre Bodoni"/>
                        <a:ea typeface="Libre Bodoni"/>
                        <a:cs typeface="Libre Bodoni"/>
                        <a:sym typeface="Libre Bodoni"/>
                      </a:endParaRPr>
                    </a:p>
                  </a:txBody>
                  <a:tcPr marL="91425" marR="91425" marT="91425" marB="91425"/>
                </a:tc>
                <a:tc>
                  <a:txBody>
                    <a:bodyPr/>
                    <a:lstStyle/>
                    <a:p>
                      <a:pPr marL="0" lvl="0" indent="0" algn="ctr" rtl="0">
                        <a:spcBef>
                          <a:spcPts val="0"/>
                        </a:spcBef>
                        <a:spcAft>
                          <a:spcPts val="0"/>
                        </a:spcAft>
                        <a:buNone/>
                      </a:pPr>
                      <a:r>
                        <a:rPr lang="en" sz="1600" dirty="0">
                          <a:solidFill>
                            <a:schemeClr val="lt2"/>
                          </a:solidFill>
                          <a:sym typeface="Asap"/>
                        </a:rPr>
                        <a:t>No</a:t>
                      </a:r>
                      <a:endParaRPr sz="1600" dirty="0">
                        <a:solidFill>
                          <a:schemeClr val="lt2"/>
                        </a:solidFill>
                        <a:latin typeface="Asap"/>
                        <a:ea typeface="Asap"/>
                        <a:cs typeface="Asap"/>
                        <a:sym typeface="Asap"/>
                      </a:endParaRPr>
                    </a:p>
                  </a:txBody>
                  <a:tcPr marL="91425" marR="91425" marT="91425" marB="91425" anchor="ctr"/>
                </a:tc>
                <a:tc>
                  <a:txBody>
                    <a:bodyPr/>
                    <a:lstStyle/>
                    <a:p>
                      <a:pPr marL="0" lvl="0" indent="0" algn="ctr" rtl="0">
                        <a:spcBef>
                          <a:spcPts val="0"/>
                        </a:spcBef>
                        <a:spcAft>
                          <a:spcPts val="0"/>
                        </a:spcAft>
                        <a:buNone/>
                      </a:pPr>
                      <a:r>
                        <a:rPr lang="en" sz="1600" dirty="0">
                          <a:solidFill>
                            <a:schemeClr val="lt2"/>
                          </a:solidFill>
                          <a:sym typeface="Asap"/>
                        </a:rPr>
                        <a:t>No</a:t>
                      </a:r>
                    </a:p>
                  </a:txBody>
                  <a:tcPr marL="91425" marR="91425" marT="91425" marB="91425" anchor="ctr"/>
                </a:tc>
                <a:tc>
                  <a:txBody>
                    <a:bodyPr/>
                    <a:lstStyle/>
                    <a:p>
                      <a:pPr marL="0" lvl="0" indent="0" algn="ctr" rtl="0">
                        <a:spcBef>
                          <a:spcPts val="0"/>
                        </a:spcBef>
                        <a:spcAft>
                          <a:spcPts val="0"/>
                        </a:spcAft>
                        <a:buNone/>
                      </a:pPr>
                      <a:r>
                        <a:rPr lang="en" sz="1600" dirty="0">
                          <a:solidFill>
                            <a:schemeClr val="lt2"/>
                          </a:solidFill>
                          <a:sym typeface="Asap"/>
                        </a:rPr>
                        <a:t>No </a:t>
                      </a:r>
                      <a:endParaRPr sz="1600" dirty="0">
                        <a:solidFill>
                          <a:schemeClr val="lt2"/>
                        </a:solidFill>
                        <a:latin typeface="Asap"/>
                        <a:ea typeface="Asap"/>
                        <a:cs typeface="Asap"/>
                        <a:sym typeface="Asap"/>
                      </a:endParaRPr>
                    </a:p>
                  </a:txBody>
                  <a:tcPr marL="91425" marR="91425" marT="91425" marB="91425" anchor="ctr"/>
                </a:tc>
                <a:tc>
                  <a:txBody>
                    <a:bodyPr/>
                    <a:lstStyle/>
                    <a:p>
                      <a:pPr marL="0" lvl="0" indent="0" algn="ctr" rtl="0">
                        <a:spcBef>
                          <a:spcPts val="0"/>
                        </a:spcBef>
                        <a:spcAft>
                          <a:spcPts val="0"/>
                        </a:spcAft>
                        <a:buNone/>
                      </a:pPr>
                      <a:r>
                        <a:rPr lang="en" sz="1600" dirty="0">
                          <a:solidFill>
                            <a:schemeClr val="lt2"/>
                          </a:solidFill>
                          <a:sym typeface="Asap"/>
                        </a:rPr>
                        <a:t>No</a:t>
                      </a:r>
                      <a:endParaRPr sz="1600" dirty="0">
                        <a:solidFill>
                          <a:schemeClr val="lt2"/>
                        </a:solidFill>
                        <a:latin typeface="Asap"/>
                        <a:ea typeface="Asap"/>
                        <a:cs typeface="Asap"/>
                        <a:sym typeface="Asap"/>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73"/>
          <p:cNvSpPr/>
          <p:nvPr/>
        </p:nvSpPr>
        <p:spPr>
          <a:xfrm>
            <a:off x="6119467" y="1431344"/>
            <a:ext cx="1294379" cy="1189044"/>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txBox="1">
            <a:spLocks noGrp="1"/>
          </p:cNvSpPr>
          <p:nvPr>
            <p:ph type="title" idx="2"/>
          </p:nvPr>
        </p:nvSpPr>
        <p:spPr>
          <a:xfrm flipH="1">
            <a:off x="6087950" y="1646600"/>
            <a:ext cx="1374000" cy="7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607" name="Google Shape;1607;p73"/>
          <p:cNvSpPr txBox="1">
            <a:spLocks noGrp="1"/>
          </p:cNvSpPr>
          <p:nvPr>
            <p:ph type="subTitle" idx="1"/>
          </p:nvPr>
        </p:nvSpPr>
        <p:spPr>
          <a:xfrm flipH="1">
            <a:off x="2853950" y="3308350"/>
            <a:ext cx="4608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What is done </a:t>
            </a:r>
          </a:p>
        </p:txBody>
      </p:sp>
      <p:sp>
        <p:nvSpPr>
          <p:cNvPr id="1608" name="Google Shape;1608;p73"/>
          <p:cNvSpPr txBox="1">
            <a:spLocks noGrp="1"/>
          </p:cNvSpPr>
          <p:nvPr>
            <p:ph type="title"/>
          </p:nvPr>
        </p:nvSpPr>
        <p:spPr>
          <a:xfrm flipH="1">
            <a:off x="2853950" y="2785849"/>
            <a:ext cx="46080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1" dirty="0">
                <a:solidFill>
                  <a:schemeClr val="accent1"/>
                </a:solidFill>
              </a:rPr>
              <a:t>Progress </a:t>
            </a:r>
            <a:r>
              <a:rPr lang="en-US" b="1" dirty="0">
                <a:solidFill>
                  <a:schemeClr val="tx2"/>
                </a:solidFill>
              </a:rPr>
              <a:t>Status</a:t>
            </a:r>
            <a:endParaRPr dirty="0">
              <a:solidFill>
                <a:schemeClr val="tx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7" name="Google Shape;1557;p70"/>
          <p:cNvSpPr txBox="1">
            <a:spLocks noGrp="1"/>
          </p:cNvSpPr>
          <p:nvPr>
            <p:ph type="title"/>
          </p:nvPr>
        </p:nvSpPr>
        <p:spPr>
          <a:xfrm>
            <a:off x="720000" y="444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rPr>
              <a:t>Flutter </a:t>
            </a:r>
            <a:r>
              <a:rPr lang="en" dirty="0"/>
              <a:t>application</a:t>
            </a:r>
            <a:br>
              <a:rPr lang="en" dirty="0"/>
            </a:br>
            <a:r>
              <a:rPr lang="en" sz="2400" dirty="0"/>
              <a:t>login and forget the password page </a:t>
            </a:r>
            <a:endParaRPr dirty="0"/>
          </a:p>
        </p:txBody>
      </p:sp>
      <p:pic>
        <p:nvPicPr>
          <p:cNvPr id="19" name="Picture 18" descr="Graphical user interface, application, website&#10;&#10;Description automatically generated">
            <a:extLst>
              <a:ext uri="{FF2B5EF4-FFF2-40B4-BE49-F238E27FC236}">
                <a16:creationId xmlns:a16="http://schemas.microsoft.com/office/drawing/2014/main" id="{BDF7F7D5-2BFD-91C0-FBFD-3956D1379BB8}"/>
              </a:ext>
            </a:extLst>
          </p:cNvPr>
          <p:cNvPicPr>
            <a:picLocks noChangeAspect="1"/>
          </p:cNvPicPr>
          <p:nvPr/>
        </p:nvPicPr>
        <p:blipFill>
          <a:blip r:embed="rId3"/>
          <a:stretch>
            <a:fillRect/>
          </a:stretch>
        </p:blipFill>
        <p:spPr>
          <a:xfrm>
            <a:off x="4992526" y="1642626"/>
            <a:ext cx="3065850" cy="3065850"/>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86F789CC-1538-7F99-D8DB-D47368509AA0}"/>
              </a:ext>
            </a:extLst>
          </p:cNvPr>
          <p:cNvPicPr>
            <a:picLocks noChangeAspect="1"/>
          </p:cNvPicPr>
          <p:nvPr/>
        </p:nvPicPr>
        <p:blipFill>
          <a:blip r:embed="rId4"/>
          <a:stretch>
            <a:fillRect/>
          </a:stretch>
        </p:blipFill>
        <p:spPr>
          <a:xfrm>
            <a:off x="1041375" y="1642624"/>
            <a:ext cx="3065850" cy="3065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7" name="Google Shape;1557;p70"/>
          <p:cNvSpPr txBox="1">
            <a:spLocks noGrp="1"/>
          </p:cNvSpPr>
          <p:nvPr>
            <p:ph type="title"/>
          </p:nvPr>
        </p:nvSpPr>
        <p:spPr>
          <a:xfrm>
            <a:off x="720000" y="444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rPr>
              <a:t>Flutter </a:t>
            </a:r>
            <a:r>
              <a:rPr lang="en" dirty="0"/>
              <a:t>application</a:t>
            </a:r>
            <a:br>
              <a:rPr lang="en" dirty="0"/>
            </a:br>
            <a:r>
              <a:rPr lang="en" sz="2400" dirty="0"/>
              <a:t>Main page when logging in</a:t>
            </a:r>
            <a:endParaRPr dirty="0"/>
          </a:p>
        </p:txBody>
      </p:sp>
      <p:pic>
        <p:nvPicPr>
          <p:cNvPr id="4" name="Picture 3" descr="Graphical user interface, application&#10;&#10;Description automatically generated">
            <a:extLst>
              <a:ext uri="{FF2B5EF4-FFF2-40B4-BE49-F238E27FC236}">
                <a16:creationId xmlns:a16="http://schemas.microsoft.com/office/drawing/2014/main" id="{4D574D50-3FB3-1C17-0D68-4CA9507CB10C}"/>
              </a:ext>
            </a:extLst>
          </p:cNvPr>
          <p:cNvPicPr>
            <a:picLocks noChangeAspect="1"/>
          </p:cNvPicPr>
          <p:nvPr/>
        </p:nvPicPr>
        <p:blipFill>
          <a:blip r:embed="rId3"/>
          <a:stretch>
            <a:fillRect/>
          </a:stretch>
        </p:blipFill>
        <p:spPr>
          <a:xfrm>
            <a:off x="1510650" y="1622598"/>
            <a:ext cx="3075976" cy="3075976"/>
          </a:xfrm>
          <a:prstGeom prst="rect">
            <a:avLst/>
          </a:prstGeom>
        </p:spPr>
      </p:pic>
      <p:sp>
        <p:nvSpPr>
          <p:cNvPr id="5" name="TextBox 4">
            <a:extLst>
              <a:ext uri="{FF2B5EF4-FFF2-40B4-BE49-F238E27FC236}">
                <a16:creationId xmlns:a16="http://schemas.microsoft.com/office/drawing/2014/main" id="{FD8EF2DB-7C36-7DCB-3859-A1FFC6789A0E}"/>
              </a:ext>
            </a:extLst>
          </p:cNvPr>
          <p:cNvSpPr txBox="1"/>
          <p:nvPr/>
        </p:nvSpPr>
        <p:spPr>
          <a:xfrm>
            <a:off x="4792264" y="1612475"/>
            <a:ext cx="3777915"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1">
                    <a:lumMod val="50000"/>
                  </a:schemeClr>
                </a:solidFill>
                <a:latin typeface="Libre Bodoni" panose="020B0604020202020204" charset="0"/>
              </a:rPr>
              <a:t>The main page contains 2 buttons,</a:t>
            </a:r>
          </a:p>
          <a:p>
            <a:pPr marL="285750" indent="-285750">
              <a:buFont typeface="Arial" panose="020B0604020202020204" pitchFamily="34" charset="0"/>
              <a:buChar char="•"/>
            </a:pPr>
            <a:r>
              <a:rPr lang="en-US" sz="1800" dirty="0">
                <a:solidFill>
                  <a:schemeClr val="accent1">
                    <a:lumMod val="50000"/>
                  </a:schemeClr>
                </a:solidFill>
                <a:latin typeface="Libre Bodoni" panose="020B0604020202020204" charset="0"/>
              </a:rPr>
              <a:t>The first one gives the user access to their farms and information about the farm.</a:t>
            </a:r>
          </a:p>
          <a:p>
            <a:pPr marL="285750" indent="-285750">
              <a:buFont typeface="Arial" panose="020B0604020202020204" pitchFamily="34" charset="0"/>
              <a:buChar char="•"/>
            </a:pPr>
            <a:r>
              <a:rPr lang="en-US" sz="1800" dirty="0">
                <a:solidFill>
                  <a:schemeClr val="accent1">
                    <a:lumMod val="50000"/>
                  </a:schemeClr>
                </a:solidFill>
                <a:latin typeface="Libre Bodoni" panose="020B0604020202020204" charset="0"/>
              </a:rPr>
              <a:t>The second button leads to a page to either capture a picture or use an already existing one for detecting plant diseases </a:t>
            </a:r>
          </a:p>
        </p:txBody>
      </p:sp>
      <p:pic>
        <p:nvPicPr>
          <p:cNvPr id="2" name="Picture 1" descr="Graphical user interface, application&#10;&#10;Description automatically generated">
            <a:extLst>
              <a:ext uri="{FF2B5EF4-FFF2-40B4-BE49-F238E27FC236}">
                <a16:creationId xmlns:a16="http://schemas.microsoft.com/office/drawing/2014/main" id="{642A1AEF-7640-C0F1-1C82-7F61C08156E2}"/>
              </a:ext>
            </a:extLst>
          </p:cNvPr>
          <p:cNvPicPr>
            <a:picLocks noChangeAspect="1"/>
          </p:cNvPicPr>
          <p:nvPr/>
        </p:nvPicPr>
        <p:blipFill>
          <a:blip r:embed="rId4"/>
          <a:stretch>
            <a:fillRect/>
          </a:stretch>
        </p:blipFill>
        <p:spPr>
          <a:xfrm>
            <a:off x="1520775" y="1625525"/>
            <a:ext cx="3065850" cy="3065850"/>
          </a:xfrm>
          <a:prstGeom prst="rect">
            <a:avLst/>
          </a:prstGeom>
        </p:spPr>
      </p:pic>
    </p:spTree>
    <p:extLst>
      <p:ext uri="{BB962C8B-B14F-4D97-AF65-F5344CB8AC3E}">
        <p14:creationId xmlns:p14="http://schemas.microsoft.com/office/powerpoint/2010/main" val="208016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49"/>
          <p:cNvSpPr txBox="1">
            <a:spLocks noGrp="1"/>
          </p:cNvSpPr>
          <p:nvPr>
            <p:ph type="title"/>
          </p:nvPr>
        </p:nvSpPr>
        <p:spPr>
          <a:xfrm>
            <a:off x="1458150" y="2966790"/>
            <a:ext cx="6227700" cy="49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n-US" dirty="0"/>
              <a:t>Audrey Hepburn</a:t>
            </a:r>
            <a:endParaRPr dirty="0"/>
          </a:p>
        </p:txBody>
      </p:sp>
      <p:sp>
        <p:nvSpPr>
          <p:cNvPr id="1102" name="Google Shape;1102;p49"/>
          <p:cNvSpPr txBox="1">
            <a:spLocks noGrp="1"/>
          </p:cNvSpPr>
          <p:nvPr>
            <p:ph type="subTitle" idx="1"/>
          </p:nvPr>
        </p:nvSpPr>
        <p:spPr>
          <a:xfrm>
            <a:off x="1458150" y="1377107"/>
            <a:ext cx="6374844" cy="15896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“To plant a garden is to believe in </a:t>
            </a:r>
          </a:p>
          <a:p>
            <a:pPr marL="0" lvl="0" indent="0" algn="l" rtl="0">
              <a:spcBef>
                <a:spcPts val="0"/>
              </a:spcBef>
              <a:spcAft>
                <a:spcPts val="0"/>
              </a:spcAft>
              <a:buNone/>
            </a:pPr>
            <a:r>
              <a:rPr lang="en-US" sz="3200" dirty="0"/>
              <a:t>   T</a:t>
            </a:r>
            <a:r>
              <a:rPr lang="en" sz="3200" dirty="0"/>
              <a:t>omorrow.”</a:t>
            </a:r>
            <a:endParaRPr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7" name="Google Shape;1557;p70"/>
          <p:cNvSpPr txBox="1">
            <a:spLocks noGrp="1"/>
          </p:cNvSpPr>
          <p:nvPr>
            <p:ph type="title"/>
          </p:nvPr>
        </p:nvSpPr>
        <p:spPr>
          <a:xfrm>
            <a:off x="720000" y="444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rPr>
              <a:t>Flutter </a:t>
            </a:r>
            <a:r>
              <a:rPr lang="en" dirty="0"/>
              <a:t>application</a:t>
            </a:r>
            <a:br>
              <a:rPr lang="en" dirty="0"/>
            </a:br>
            <a:r>
              <a:rPr lang="en" sz="2400" dirty="0"/>
              <a:t>farms feedback page</a:t>
            </a:r>
            <a:endParaRPr dirty="0"/>
          </a:p>
        </p:txBody>
      </p:sp>
      <p:pic>
        <p:nvPicPr>
          <p:cNvPr id="2" name="Picture 1" descr="Graphical user interface, application&#10;&#10;Description automatically generated">
            <a:extLst>
              <a:ext uri="{FF2B5EF4-FFF2-40B4-BE49-F238E27FC236}">
                <a16:creationId xmlns:a16="http://schemas.microsoft.com/office/drawing/2014/main" id="{AD5E836E-CA98-F3FE-61FE-ACFA1B3148B0}"/>
              </a:ext>
            </a:extLst>
          </p:cNvPr>
          <p:cNvPicPr>
            <a:picLocks noChangeAspect="1"/>
          </p:cNvPicPr>
          <p:nvPr/>
        </p:nvPicPr>
        <p:blipFill>
          <a:blip r:embed="rId3"/>
          <a:stretch>
            <a:fillRect/>
          </a:stretch>
        </p:blipFill>
        <p:spPr>
          <a:xfrm>
            <a:off x="1520775" y="1625525"/>
            <a:ext cx="3065850" cy="3065850"/>
          </a:xfrm>
          <a:prstGeom prst="rect">
            <a:avLst/>
          </a:prstGeom>
        </p:spPr>
      </p:pic>
      <p:sp>
        <p:nvSpPr>
          <p:cNvPr id="4" name="TextBox 3">
            <a:extLst>
              <a:ext uri="{FF2B5EF4-FFF2-40B4-BE49-F238E27FC236}">
                <a16:creationId xmlns:a16="http://schemas.microsoft.com/office/drawing/2014/main" id="{2CA23D35-E741-B4D6-B26D-19993C1A2E47}"/>
              </a:ext>
            </a:extLst>
          </p:cNvPr>
          <p:cNvSpPr txBox="1"/>
          <p:nvPr/>
        </p:nvSpPr>
        <p:spPr>
          <a:xfrm>
            <a:off x="4792264" y="2361275"/>
            <a:ext cx="3777915" cy="1200329"/>
          </a:xfrm>
          <a:prstGeom prst="rect">
            <a:avLst/>
          </a:prstGeom>
          <a:noFill/>
        </p:spPr>
        <p:txBody>
          <a:bodyPr wrap="square" rtlCol="0">
            <a:spAutoFit/>
          </a:bodyPr>
          <a:lstStyle/>
          <a:p>
            <a:r>
              <a:rPr lang="en-US" sz="1800" dirty="0">
                <a:solidFill>
                  <a:schemeClr val="accent1">
                    <a:lumMod val="50000"/>
                  </a:schemeClr>
                </a:solidFill>
                <a:latin typeface="Libre Bodoni" panose="020B0604020202020204" charset="0"/>
              </a:rPr>
              <a:t>This page gives the user access to the farms they have logged into the system and pressing each button gives information about the farm.</a:t>
            </a:r>
          </a:p>
        </p:txBody>
      </p:sp>
    </p:spTree>
    <p:extLst>
      <p:ext uri="{BB962C8B-B14F-4D97-AF65-F5344CB8AC3E}">
        <p14:creationId xmlns:p14="http://schemas.microsoft.com/office/powerpoint/2010/main" val="32394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7" name="Google Shape;1557;p70"/>
          <p:cNvSpPr txBox="1">
            <a:spLocks noGrp="1"/>
          </p:cNvSpPr>
          <p:nvPr>
            <p:ph type="title"/>
          </p:nvPr>
        </p:nvSpPr>
        <p:spPr>
          <a:xfrm>
            <a:off x="720000" y="444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rPr>
              <a:t>Flutter </a:t>
            </a:r>
            <a:r>
              <a:rPr lang="en" dirty="0"/>
              <a:t>application</a:t>
            </a:r>
            <a:br>
              <a:rPr lang="en" dirty="0"/>
            </a:br>
            <a:r>
              <a:rPr lang="en" sz="2400" dirty="0"/>
              <a:t>farm feedback page</a:t>
            </a:r>
            <a:endParaRPr dirty="0"/>
          </a:p>
        </p:txBody>
      </p:sp>
      <p:pic>
        <p:nvPicPr>
          <p:cNvPr id="4" name="Picture 3" descr="Graphical user interface, application&#10;&#10;Description automatically generated">
            <a:extLst>
              <a:ext uri="{FF2B5EF4-FFF2-40B4-BE49-F238E27FC236}">
                <a16:creationId xmlns:a16="http://schemas.microsoft.com/office/drawing/2014/main" id="{8D45B68F-7AB4-FEE6-5D41-1D92B3BB1EE3}"/>
              </a:ext>
            </a:extLst>
          </p:cNvPr>
          <p:cNvPicPr>
            <a:picLocks noChangeAspect="1"/>
          </p:cNvPicPr>
          <p:nvPr/>
        </p:nvPicPr>
        <p:blipFill>
          <a:blip r:embed="rId3"/>
          <a:stretch>
            <a:fillRect/>
          </a:stretch>
        </p:blipFill>
        <p:spPr>
          <a:xfrm>
            <a:off x="1041375" y="1642624"/>
            <a:ext cx="3065850" cy="306585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CD377A4-48A2-D1CE-5666-A85D8BFEB1BD}"/>
              </a:ext>
            </a:extLst>
          </p:cNvPr>
          <p:cNvPicPr>
            <a:picLocks noChangeAspect="1"/>
          </p:cNvPicPr>
          <p:nvPr/>
        </p:nvPicPr>
        <p:blipFill>
          <a:blip r:embed="rId4"/>
          <a:stretch>
            <a:fillRect/>
          </a:stretch>
        </p:blipFill>
        <p:spPr>
          <a:xfrm>
            <a:off x="4992526" y="1642624"/>
            <a:ext cx="3065850" cy="3065850"/>
          </a:xfrm>
          <a:prstGeom prst="rect">
            <a:avLst/>
          </a:prstGeom>
        </p:spPr>
      </p:pic>
    </p:spTree>
    <p:extLst>
      <p:ext uri="{BB962C8B-B14F-4D97-AF65-F5344CB8AC3E}">
        <p14:creationId xmlns:p14="http://schemas.microsoft.com/office/powerpoint/2010/main" val="736821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7" name="Google Shape;1557;p70"/>
          <p:cNvSpPr txBox="1">
            <a:spLocks noGrp="1"/>
          </p:cNvSpPr>
          <p:nvPr>
            <p:ph type="title"/>
          </p:nvPr>
        </p:nvSpPr>
        <p:spPr>
          <a:xfrm>
            <a:off x="720000" y="444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rPr>
              <a:t>Flutter </a:t>
            </a:r>
            <a:r>
              <a:rPr lang="en" dirty="0"/>
              <a:t>application</a:t>
            </a:r>
            <a:br>
              <a:rPr lang="en" dirty="0"/>
            </a:br>
            <a:r>
              <a:rPr lang="en" sz="2400" dirty="0"/>
              <a:t>Plant disease detection page</a:t>
            </a:r>
            <a:endParaRPr dirty="0"/>
          </a:p>
        </p:txBody>
      </p:sp>
      <p:pic>
        <p:nvPicPr>
          <p:cNvPr id="3" name="Picture 2" descr="Graphical user interface&#10;&#10;Description automatically generated">
            <a:extLst>
              <a:ext uri="{FF2B5EF4-FFF2-40B4-BE49-F238E27FC236}">
                <a16:creationId xmlns:a16="http://schemas.microsoft.com/office/drawing/2014/main" id="{53E5F5E9-BE8A-F17C-9EC8-FD14E91437D0}"/>
              </a:ext>
            </a:extLst>
          </p:cNvPr>
          <p:cNvPicPr>
            <a:picLocks noChangeAspect="1"/>
          </p:cNvPicPr>
          <p:nvPr/>
        </p:nvPicPr>
        <p:blipFill>
          <a:blip r:embed="rId3"/>
          <a:stretch>
            <a:fillRect/>
          </a:stretch>
        </p:blipFill>
        <p:spPr>
          <a:xfrm>
            <a:off x="1520775" y="1625525"/>
            <a:ext cx="3065850" cy="3065850"/>
          </a:xfrm>
          <a:prstGeom prst="rect">
            <a:avLst/>
          </a:prstGeom>
        </p:spPr>
      </p:pic>
      <p:sp>
        <p:nvSpPr>
          <p:cNvPr id="5" name="TextBox 4">
            <a:extLst>
              <a:ext uri="{FF2B5EF4-FFF2-40B4-BE49-F238E27FC236}">
                <a16:creationId xmlns:a16="http://schemas.microsoft.com/office/drawing/2014/main" id="{C70ABA6A-93E9-BC3C-6091-CC88F1F8EA31}"/>
              </a:ext>
            </a:extLst>
          </p:cNvPr>
          <p:cNvSpPr txBox="1"/>
          <p:nvPr/>
        </p:nvSpPr>
        <p:spPr>
          <a:xfrm>
            <a:off x="4792264" y="2361275"/>
            <a:ext cx="3777915" cy="923330"/>
          </a:xfrm>
          <a:prstGeom prst="rect">
            <a:avLst/>
          </a:prstGeom>
          <a:noFill/>
        </p:spPr>
        <p:txBody>
          <a:bodyPr wrap="square" rtlCol="0">
            <a:spAutoFit/>
          </a:bodyPr>
          <a:lstStyle/>
          <a:p>
            <a:r>
              <a:rPr lang="en-US" sz="1800" dirty="0">
                <a:solidFill>
                  <a:schemeClr val="accent1">
                    <a:lumMod val="50000"/>
                  </a:schemeClr>
                </a:solidFill>
                <a:latin typeface="Libre Bodoni" panose="020B0604020202020204" charset="0"/>
              </a:rPr>
              <a:t>page to either capture a picture or use an already existing one for detecting plant diseases.</a:t>
            </a:r>
          </a:p>
        </p:txBody>
      </p:sp>
    </p:spTree>
    <p:extLst>
      <p:ext uri="{BB962C8B-B14F-4D97-AF65-F5344CB8AC3E}">
        <p14:creationId xmlns:p14="http://schemas.microsoft.com/office/powerpoint/2010/main" val="371234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7" name="Google Shape;1557;p70"/>
          <p:cNvSpPr txBox="1">
            <a:spLocks noGrp="1"/>
          </p:cNvSpPr>
          <p:nvPr>
            <p:ph type="title"/>
          </p:nvPr>
        </p:nvSpPr>
        <p:spPr>
          <a:xfrm>
            <a:off x="720000" y="444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rPr>
              <a:t>Flutter </a:t>
            </a:r>
            <a:r>
              <a:rPr lang="en" dirty="0"/>
              <a:t>application</a:t>
            </a:r>
            <a:br>
              <a:rPr lang="en" dirty="0"/>
            </a:br>
            <a:r>
              <a:rPr lang="en" sz="2400" dirty="0"/>
              <a:t>dark mode and language option</a:t>
            </a:r>
            <a:endParaRPr dirty="0"/>
          </a:p>
        </p:txBody>
      </p:sp>
      <p:pic>
        <p:nvPicPr>
          <p:cNvPr id="3" name="Picture 2" descr="Graphical user interface, application&#10;&#10;Description automatically generated">
            <a:extLst>
              <a:ext uri="{FF2B5EF4-FFF2-40B4-BE49-F238E27FC236}">
                <a16:creationId xmlns:a16="http://schemas.microsoft.com/office/drawing/2014/main" id="{FD1D8B84-2ABB-40D4-1CC3-60666F420329}"/>
              </a:ext>
            </a:extLst>
          </p:cNvPr>
          <p:cNvPicPr>
            <a:picLocks noChangeAspect="1"/>
          </p:cNvPicPr>
          <p:nvPr/>
        </p:nvPicPr>
        <p:blipFill>
          <a:blip r:embed="rId3"/>
          <a:stretch>
            <a:fillRect/>
          </a:stretch>
        </p:blipFill>
        <p:spPr>
          <a:xfrm>
            <a:off x="1520775" y="1625525"/>
            <a:ext cx="3064301" cy="3064301"/>
          </a:xfrm>
          <a:prstGeom prst="rect">
            <a:avLst/>
          </a:prstGeom>
        </p:spPr>
      </p:pic>
      <p:sp>
        <p:nvSpPr>
          <p:cNvPr id="6" name="TextBox 5">
            <a:extLst>
              <a:ext uri="{FF2B5EF4-FFF2-40B4-BE49-F238E27FC236}">
                <a16:creationId xmlns:a16="http://schemas.microsoft.com/office/drawing/2014/main" id="{3EDB7478-E699-3680-9CC7-D7B3A25F0BBF}"/>
              </a:ext>
            </a:extLst>
          </p:cNvPr>
          <p:cNvSpPr txBox="1"/>
          <p:nvPr/>
        </p:nvSpPr>
        <p:spPr>
          <a:xfrm>
            <a:off x="4792264" y="2361275"/>
            <a:ext cx="3777915" cy="923330"/>
          </a:xfrm>
          <a:prstGeom prst="rect">
            <a:avLst/>
          </a:prstGeom>
          <a:noFill/>
        </p:spPr>
        <p:txBody>
          <a:bodyPr wrap="square" rtlCol="0">
            <a:spAutoFit/>
          </a:bodyPr>
          <a:lstStyle/>
          <a:p>
            <a:r>
              <a:rPr lang="en-US" sz="1800" dirty="0">
                <a:solidFill>
                  <a:schemeClr val="accent1">
                    <a:lumMod val="50000"/>
                  </a:schemeClr>
                </a:solidFill>
                <a:latin typeface="Libre Bodoni" panose="020B0604020202020204" charset="0"/>
              </a:rPr>
              <a:t>For ease of use for the user we include 2 languages and both light and dark mode.</a:t>
            </a:r>
          </a:p>
        </p:txBody>
      </p:sp>
    </p:spTree>
    <p:extLst>
      <p:ext uri="{BB962C8B-B14F-4D97-AF65-F5344CB8AC3E}">
        <p14:creationId xmlns:p14="http://schemas.microsoft.com/office/powerpoint/2010/main" val="13129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7" name="Google Shape;1557;p70"/>
          <p:cNvSpPr txBox="1">
            <a:spLocks noGrp="1"/>
          </p:cNvSpPr>
          <p:nvPr>
            <p:ph type="title"/>
          </p:nvPr>
        </p:nvSpPr>
        <p:spPr>
          <a:xfrm>
            <a:off x="720000" y="444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rPr>
              <a:t>Flutter </a:t>
            </a:r>
            <a:r>
              <a:rPr lang="en" dirty="0"/>
              <a:t>application</a:t>
            </a:r>
            <a:br>
              <a:rPr lang="en" dirty="0"/>
            </a:br>
            <a:r>
              <a:rPr lang="en" sz="2400" dirty="0"/>
              <a:t>profile page</a:t>
            </a:r>
            <a:endParaRPr dirty="0"/>
          </a:p>
        </p:txBody>
      </p:sp>
      <p:pic>
        <p:nvPicPr>
          <p:cNvPr id="3" name="Picture 2" descr="Graphical user interface, text, application&#10;&#10;Description automatically generated">
            <a:extLst>
              <a:ext uri="{FF2B5EF4-FFF2-40B4-BE49-F238E27FC236}">
                <a16:creationId xmlns:a16="http://schemas.microsoft.com/office/drawing/2014/main" id="{7FC08DF4-CC2F-A571-B405-DC11126D0F76}"/>
              </a:ext>
            </a:extLst>
          </p:cNvPr>
          <p:cNvPicPr>
            <a:picLocks noChangeAspect="1"/>
          </p:cNvPicPr>
          <p:nvPr/>
        </p:nvPicPr>
        <p:blipFill>
          <a:blip r:embed="rId3"/>
          <a:stretch>
            <a:fillRect/>
          </a:stretch>
        </p:blipFill>
        <p:spPr>
          <a:xfrm>
            <a:off x="1520775" y="1625525"/>
            <a:ext cx="3064301" cy="3064301"/>
          </a:xfrm>
          <a:prstGeom prst="rect">
            <a:avLst/>
          </a:prstGeom>
        </p:spPr>
      </p:pic>
      <p:sp>
        <p:nvSpPr>
          <p:cNvPr id="4" name="TextBox 3">
            <a:extLst>
              <a:ext uri="{FF2B5EF4-FFF2-40B4-BE49-F238E27FC236}">
                <a16:creationId xmlns:a16="http://schemas.microsoft.com/office/drawing/2014/main" id="{30B4BFBA-810B-002C-2C85-8855D271B22C}"/>
              </a:ext>
            </a:extLst>
          </p:cNvPr>
          <p:cNvSpPr txBox="1"/>
          <p:nvPr/>
        </p:nvSpPr>
        <p:spPr>
          <a:xfrm>
            <a:off x="4792264" y="2361275"/>
            <a:ext cx="3777915" cy="1200329"/>
          </a:xfrm>
          <a:prstGeom prst="rect">
            <a:avLst/>
          </a:prstGeom>
          <a:noFill/>
        </p:spPr>
        <p:txBody>
          <a:bodyPr wrap="square" rtlCol="0">
            <a:spAutoFit/>
          </a:bodyPr>
          <a:lstStyle/>
          <a:p>
            <a:r>
              <a:rPr lang="en-US" sz="1800" dirty="0">
                <a:solidFill>
                  <a:schemeClr val="accent1">
                    <a:lumMod val="50000"/>
                  </a:schemeClr>
                </a:solidFill>
                <a:latin typeface="Libre Bodoni" panose="020B0604020202020204" charset="0"/>
              </a:rPr>
              <a:t>Profile page where the users can access their accounts, have the setting for the application, get help, and log out.</a:t>
            </a:r>
          </a:p>
        </p:txBody>
      </p:sp>
    </p:spTree>
    <p:extLst>
      <p:ext uri="{BB962C8B-B14F-4D97-AF65-F5344CB8AC3E}">
        <p14:creationId xmlns:p14="http://schemas.microsoft.com/office/powerpoint/2010/main" val="375177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8" name="Google Shape;1598;p72"/>
          <p:cNvSpPr/>
          <p:nvPr/>
        </p:nvSpPr>
        <p:spPr>
          <a:xfrm>
            <a:off x="3337650" y="1217226"/>
            <a:ext cx="5086350" cy="361142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2"/>
          <p:cNvSpPr txBox="1">
            <a:spLocks noGrp="1"/>
          </p:cNvSpPr>
          <p:nvPr>
            <p:ph type="subTitle" idx="1"/>
          </p:nvPr>
        </p:nvSpPr>
        <p:spPr>
          <a:xfrm>
            <a:off x="86400" y="1930025"/>
            <a:ext cx="3246300" cy="14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home page, where the user can install the application on both the apple store and google play.</a:t>
            </a:r>
            <a:endParaRPr dirty="0"/>
          </a:p>
        </p:txBody>
      </p:sp>
      <p:sp>
        <p:nvSpPr>
          <p:cNvPr id="2" name="Google Shape;1557;p70">
            <a:extLst>
              <a:ext uri="{FF2B5EF4-FFF2-40B4-BE49-F238E27FC236}">
                <a16:creationId xmlns:a16="http://schemas.microsoft.com/office/drawing/2014/main" id="{864AEAA0-97DC-238C-A5CF-D86D0D7CC2AF}"/>
              </a:ext>
            </a:extLst>
          </p:cNvPr>
          <p:cNvSpPr txBox="1">
            <a:spLocks/>
          </p:cNvSpPr>
          <p:nvPr/>
        </p:nvSpPr>
        <p:spPr>
          <a:xfrm>
            <a:off x="720000" y="444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 dirty="0"/>
              <a:t> website</a:t>
            </a:r>
            <a:endParaRPr lang="en-US" dirty="0"/>
          </a:p>
        </p:txBody>
      </p:sp>
      <p:pic>
        <p:nvPicPr>
          <p:cNvPr id="5" name="Picture 4" descr="A close-up of some leaves&#10;&#10;Description automatically generated with low confidence">
            <a:extLst>
              <a:ext uri="{FF2B5EF4-FFF2-40B4-BE49-F238E27FC236}">
                <a16:creationId xmlns:a16="http://schemas.microsoft.com/office/drawing/2014/main" id="{3A3FC88D-787B-32D5-5381-903A1DE0AD98}"/>
              </a:ext>
            </a:extLst>
          </p:cNvPr>
          <p:cNvPicPr>
            <a:picLocks noChangeAspect="1"/>
          </p:cNvPicPr>
          <p:nvPr/>
        </p:nvPicPr>
        <p:blipFill>
          <a:blip r:embed="rId3"/>
          <a:stretch>
            <a:fillRect/>
          </a:stretch>
        </p:blipFill>
        <p:spPr>
          <a:xfrm>
            <a:off x="3535627" y="1398494"/>
            <a:ext cx="4690395" cy="246753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2" name="Google Shape;1598;p72">
            <a:extLst>
              <a:ext uri="{FF2B5EF4-FFF2-40B4-BE49-F238E27FC236}">
                <a16:creationId xmlns:a16="http://schemas.microsoft.com/office/drawing/2014/main" id="{309A473B-F2B5-8CE2-7F56-4607E06D4884}"/>
              </a:ext>
            </a:extLst>
          </p:cNvPr>
          <p:cNvSpPr/>
          <p:nvPr/>
        </p:nvSpPr>
        <p:spPr>
          <a:xfrm>
            <a:off x="3337650" y="1217226"/>
            <a:ext cx="5086350" cy="361142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9;p72">
            <a:extLst>
              <a:ext uri="{FF2B5EF4-FFF2-40B4-BE49-F238E27FC236}">
                <a16:creationId xmlns:a16="http://schemas.microsoft.com/office/drawing/2014/main" id="{BFB19126-A8D7-92CD-5C17-E7710C4FD59F}"/>
              </a:ext>
            </a:extLst>
          </p:cNvPr>
          <p:cNvSpPr txBox="1">
            <a:spLocks/>
          </p:cNvSpPr>
          <p:nvPr/>
        </p:nvSpPr>
        <p:spPr>
          <a:xfrm>
            <a:off x="86400" y="1930025"/>
            <a:ext cx="3246300" cy="140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Char char="●"/>
              <a:defRPr sz="1600" b="0" i="0" u="none" strike="noStrike" cap="none">
                <a:solidFill>
                  <a:schemeClr val="lt2"/>
                </a:solidFill>
                <a:latin typeface="Asap"/>
                <a:ea typeface="Asap"/>
                <a:cs typeface="Asap"/>
                <a:sym typeface="Asap"/>
              </a:defRPr>
            </a:lvl1pPr>
            <a:lvl2pPr marL="914400" marR="0" lvl="1"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pPr marL="0" indent="0">
              <a:buFont typeface="Asap"/>
              <a:buNone/>
            </a:pPr>
            <a:r>
              <a:rPr lang="en-US" dirty="0"/>
              <a:t>Page to view the services offered by </a:t>
            </a:r>
            <a:r>
              <a:rPr lang="en-US" dirty="0" err="1"/>
              <a:t>Plantera</a:t>
            </a:r>
            <a:r>
              <a:rPr lang="en-US" dirty="0"/>
              <a:t>.</a:t>
            </a:r>
          </a:p>
        </p:txBody>
      </p:sp>
      <p:sp>
        <p:nvSpPr>
          <p:cNvPr id="5" name="Google Shape;1557;p70">
            <a:extLst>
              <a:ext uri="{FF2B5EF4-FFF2-40B4-BE49-F238E27FC236}">
                <a16:creationId xmlns:a16="http://schemas.microsoft.com/office/drawing/2014/main" id="{E6955A06-0541-852A-96C5-E11B5A17E018}"/>
              </a:ext>
            </a:extLst>
          </p:cNvPr>
          <p:cNvSpPr txBox="1">
            <a:spLocks/>
          </p:cNvSpPr>
          <p:nvPr/>
        </p:nvSpPr>
        <p:spPr>
          <a:xfrm>
            <a:off x="720000" y="444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 dirty="0"/>
              <a:t> website</a:t>
            </a:r>
            <a:endParaRPr lang="en-US" dirty="0"/>
          </a:p>
        </p:txBody>
      </p:sp>
      <p:pic>
        <p:nvPicPr>
          <p:cNvPr id="6" name="Picture 5" descr="Graphical user interface&#10;&#10;Description automatically generated with medium confidence">
            <a:extLst>
              <a:ext uri="{FF2B5EF4-FFF2-40B4-BE49-F238E27FC236}">
                <a16:creationId xmlns:a16="http://schemas.microsoft.com/office/drawing/2014/main" id="{183ECA93-191E-827A-9B45-C78B50E758DC}"/>
              </a:ext>
            </a:extLst>
          </p:cNvPr>
          <p:cNvPicPr>
            <a:picLocks noChangeAspect="1"/>
          </p:cNvPicPr>
          <p:nvPr/>
        </p:nvPicPr>
        <p:blipFill>
          <a:blip r:embed="rId3"/>
          <a:stretch>
            <a:fillRect/>
          </a:stretch>
        </p:blipFill>
        <p:spPr>
          <a:xfrm>
            <a:off x="3534550" y="1393314"/>
            <a:ext cx="4692549" cy="2472715"/>
          </a:xfrm>
          <a:prstGeom prst="rect">
            <a:avLst/>
          </a:prstGeom>
        </p:spPr>
      </p:pic>
    </p:spTree>
    <p:extLst>
      <p:ext uri="{BB962C8B-B14F-4D97-AF65-F5344CB8AC3E}">
        <p14:creationId xmlns:p14="http://schemas.microsoft.com/office/powerpoint/2010/main" val="428614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2" name="Google Shape;1598;p72">
            <a:extLst>
              <a:ext uri="{FF2B5EF4-FFF2-40B4-BE49-F238E27FC236}">
                <a16:creationId xmlns:a16="http://schemas.microsoft.com/office/drawing/2014/main" id="{D8510DD3-016B-65EC-EF76-17E2B006120A}"/>
              </a:ext>
            </a:extLst>
          </p:cNvPr>
          <p:cNvSpPr/>
          <p:nvPr/>
        </p:nvSpPr>
        <p:spPr>
          <a:xfrm>
            <a:off x="3337650" y="1217226"/>
            <a:ext cx="5086350" cy="361142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599;p72">
            <a:extLst>
              <a:ext uri="{FF2B5EF4-FFF2-40B4-BE49-F238E27FC236}">
                <a16:creationId xmlns:a16="http://schemas.microsoft.com/office/drawing/2014/main" id="{458FA471-DAE7-113D-5054-5670452F46A4}"/>
              </a:ext>
            </a:extLst>
          </p:cNvPr>
          <p:cNvSpPr txBox="1">
            <a:spLocks/>
          </p:cNvSpPr>
          <p:nvPr/>
        </p:nvSpPr>
        <p:spPr>
          <a:xfrm>
            <a:off x="86400" y="1930025"/>
            <a:ext cx="3246300" cy="140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Char char="●"/>
              <a:defRPr sz="1600" b="0" i="0" u="none" strike="noStrike" cap="none">
                <a:solidFill>
                  <a:schemeClr val="lt2"/>
                </a:solidFill>
                <a:latin typeface="Asap"/>
                <a:ea typeface="Asap"/>
                <a:cs typeface="Asap"/>
                <a:sym typeface="Asap"/>
              </a:defRPr>
            </a:lvl1pPr>
            <a:lvl2pPr marL="914400" marR="0" lvl="1"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pPr marL="0" indent="0">
              <a:buFont typeface="Asap"/>
              <a:buNone/>
            </a:pPr>
            <a:r>
              <a:rPr lang="en-US" dirty="0"/>
              <a:t>Pricing page, where all the plans are available is giving to the user.</a:t>
            </a:r>
          </a:p>
        </p:txBody>
      </p:sp>
      <p:sp>
        <p:nvSpPr>
          <p:cNvPr id="6" name="Google Shape;1557;p70">
            <a:extLst>
              <a:ext uri="{FF2B5EF4-FFF2-40B4-BE49-F238E27FC236}">
                <a16:creationId xmlns:a16="http://schemas.microsoft.com/office/drawing/2014/main" id="{BD040EC0-D83D-D49E-287B-415F518BF1C3}"/>
              </a:ext>
            </a:extLst>
          </p:cNvPr>
          <p:cNvSpPr txBox="1">
            <a:spLocks/>
          </p:cNvSpPr>
          <p:nvPr/>
        </p:nvSpPr>
        <p:spPr>
          <a:xfrm>
            <a:off x="720000" y="444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 dirty="0"/>
              <a:t> website</a:t>
            </a:r>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822775C3-33A9-A9F9-38DA-AC2EEE75C2B8}"/>
              </a:ext>
            </a:extLst>
          </p:cNvPr>
          <p:cNvPicPr>
            <a:picLocks noChangeAspect="1"/>
          </p:cNvPicPr>
          <p:nvPr/>
        </p:nvPicPr>
        <p:blipFill>
          <a:blip r:embed="rId3"/>
          <a:stretch>
            <a:fillRect/>
          </a:stretch>
        </p:blipFill>
        <p:spPr>
          <a:xfrm>
            <a:off x="3535840" y="1391772"/>
            <a:ext cx="4689970" cy="2486828"/>
          </a:xfrm>
          <a:prstGeom prst="rect">
            <a:avLst/>
          </a:prstGeom>
        </p:spPr>
      </p:pic>
    </p:spTree>
    <p:extLst>
      <p:ext uri="{BB962C8B-B14F-4D97-AF65-F5344CB8AC3E}">
        <p14:creationId xmlns:p14="http://schemas.microsoft.com/office/powerpoint/2010/main" val="1287954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2" name="Google Shape;1598;p72">
            <a:extLst>
              <a:ext uri="{FF2B5EF4-FFF2-40B4-BE49-F238E27FC236}">
                <a16:creationId xmlns:a16="http://schemas.microsoft.com/office/drawing/2014/main" id="{309A473B-F2B5-8CE2-7F56-4607E06D4884}"/>
              </a:ext>
            </a:extLst>
          </p:cNvPr>
          <p:cNvSpPr/>
          <p:nvPr/>
        </p:nvSpPr>
        <p:spPr>
          <a:xfrm>
            <a:off x="3337650" y="1217226"/>
            <a:ext cx="5086350" cy="361142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9;p72">
            <a:extLst>
              <a:ext uri="{FF2B5EF4-FFF2-40B4-BE49-F238E27FC236}">
                <a16:creationId xmlns:a16="http://schemas.microsoft.com/office/drawing/2014/main" id="{BFB19126-A8D7-92CD-5C17-E7710C4FD59F}"/>
              </a:ext>
            </a:extLst>
          </p:cNvPr>
          <p:cNvSpPr txBox="1">
            <a:spLocks/>
          </p:cNvSpPr>
          <p:nvPr/>
        </p:nvSpPr>
        <p:spPr>
          <a:xfrm>
            <a:off x="86400" y="1930025"/>
            <a:ext cx="3246300" cy="140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Char char="●"/>
              <a:defRPr sz="1600" b="0" i="0" u="none" strike="noStrike" cap="none">
                <a:solidFill>
                  <a:schemeClr val="lt2"/>
                </a:solidFill>
                <a:latin typeface="Asap"/>
                <a:ea typeface="Asap"/>
                <a:cs typeface="Asap"/>
                <a:sym typeface="Asap"/>
              </a:defRPr>
            </a:lvl1pPr>
            <a:lvl2pPr marL="914400" marR="0" lvl="1"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pPr marL="0" indent="0">
              <a:buFont typeface="Asap"/>
              <a:buNone/>
            </a:pPr>
            <a:r>
              <a:rPr lang="en-US" dirty="0"/>
              <a:t>Request page where the user can request to have the system installed.</a:t>
            </a:r>
          </a:p>
        </p:txBody>
      </p:sp>
      <p:sp>
        <p:nvSpPr>
          <p:cNvPr id="5" name="Google Shape;1557;p70">
            <a:extLst>
              <a:ext uri="{FF2B5EF4-FFF2-40B4-BE49-F238E27FC236}">
                <a16:creationId xmlns:a16="http://schemas.microsoft.com/office/drawing/2014/main" id="{E6955A06-0541-852A-96C5-E11B5A17E018}"/>
              </a:ext>
            </a:extLst>
          </p:cNvPr>
          <p:cNvSpPr txBox="1">
            <a:spLocks/>
          </p:cNvSpPr>
          <p:nvPr/>
        </p:nvSpPr>
        <p:spPr>
          <a:xfrm>
            <a:off x="720000" y="444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 dirty="0"/>
              <a:t> website</a:t>
            </a:r>
            <a:endParaRPr lang="en-US" dirty="0"/>
          </a:p>
        </p:txBody>
      </p:sp>
      <p:pic>
        <p:nvPicPr>
          <p:cNvPr id="7" name="Picture 6" descr="Text&#10;&#10;Description automatically generated">
            <a:extLst>
              <a:ext uri="{FF2B5EF4-FFF2-40B4-BE49-F238E27FC236}">
                <a16:creationId xmlns:a16="http://schemas.microsoft.com/office/drawing/2014/main" id="{F1AE4242-8E0B-7E51-8BD0-FFB7AA186449}"/>
              </a:ext>
            </a:extLst>
          </p:cNvPr>
          <p:cNvPicPr>
            <a:picLocks noChangeAspect="1"/>
          </p:cNvPicPr>
          <p:nvPr/>
        </p:nvPicPr>
        <p:blipFill>
          <a:blip r:embed="rId3"/>
          <a:stretch>
            <a:fillRect/>
          </a:stretch>
        </p:blipFill>
        <p:spPr>
          <a:xfrm>
            <a:off x="3536173" y="1395269"/>
            <a:ext cx="4693427" cy="2470761"/>
          </a:xfrm>
          <a:prstGeom prst="rect">
            <a:avLst/>
          </a:prstGeom>
        </p:spPr>
      </p:pic>
    </p:spTree>
    <p:extLst>
      <p:ext uri="{BB962C8B-B14F-4D97-AF65-F5344CB8AC3E}">
        <p14:creationId xmlns:p14="http://schemas.microsoft.com/office/powerpoint/2010/main" val="2006441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2" name="Google Shape;1598;p72">
            <a:extLst>
              <a:ext uri="{FF2B5EF4-FFF2-40B4-BE49-F238E27FC236}">
                <a16:creationId xmlns:a16="http://schemas.microsoft.com/office/drawing/2014/main" id="{309A473B-F2B5-8CE2-7F56-4607E06D4884}"/>
              </a:ext>
            </a:extLst>
          </p:cNvPr>
          <p:cNvSpPr/>
          <p:nvPr/>
        </p:nvSpPr>
        <p:spPr>
          <a:xfrm>
            <a:off x="3337650" y="1217226"/>
            <a:ext cx="5086350" cy="361142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9;p72">
            <a:extLst>
              <a:ext uri="{FF2B5EF4-FFF2-40B4-BE49-F238E27FC236}">
                <a16:creationId xmlns:a16="http://schemas.microsoft.com/office/drawing/2014/main" id="{BFB19126-A8D7-92CD-5C17-E7710C4FD59F}"/>
              </a:ext>
            </a:extLst>
          </p:cNvPr>
          <p:cNvSpPr txBox="1">
            <a:spLocks/>
          </p:cNvSpPr>
          <p:nvPr/>
        </p:nvSpPr>
        <p:spPr>
          <a:xfrm>
            <a:off x="86400" y="1930025"/>
            <a:ext cx="3246300" cy="140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Char char="●"/>
              <a:defRPr sz="1600" b="0" i="0" u="none" strike="noStrike" cap="none">
                <a:solidFill>
                  <a:schemeClr val="lt2"/>
                </a:solidFill>
                <a:latin typeface="Asap"/>
                <a:ea typeface="Asap"/>
                <a:cs typeface="Asap"/>
                <a:sym typeface="Asap"/>
              </a:defRPr>
            </a:lvl1pPr>
            <a:lvl2pPr marL="914400" marR="0" lvl="1"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pPr marL="0" indent="0">
              <a:buFont typeface="Asap"/>
              <a:buNone/>
            </a:pPr>
            <a:r>
              <a:rPr lang="en-US" dirty="0"/>
              <a:t>Admin page to display information about requests from new users and information about existing users(Dashboard)</a:t>
            </a:r>
            <a:r>
              <a:rPr lang="ar-EG" dirty="0"/>
              <a:t>.</a:t>
            </a:r>
            <a:endParaRPr lang="en-US" dirty="0"/>
          </a:p>
        </p:txBody>
      </p:sp>
      <p:sp>
        <p:nvSpPr>
          <p:cNvPr id="5" name="Google Shape;1557;p70">
            <a:extLst>
              <a:ext uri="{FF2B5EF4-FFF2-40B4-BE49-F238E27FC236}">
                <a16:creationId xmlns:a16="http://schemas.microsoft.com/office/drawing/2014/main" id="{E6955A06-0541-852A-96C5-E11B5A17E018}"/>
              </a:ext>
            </a:extLst>
          </p:cNvPr>
          <p:cNvSpPr txBox="1">
            <a:spLocks/>
          </p:cNvSpPr>
          <p:nvPr/>
        </p:nvSpPr>
        <p:spPr>
          <a:xfrm>
            <a:off x="720000" y="444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 dirty="0"/>
              <a:t> website</a:t>
            </a: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81BBD63A-EF9C-6B4F-241A-1CE8B00A1E0A}"/>
              </a:ext>
            </a:extLst>
          </p:cNvPr>
          <p:cNvPicPr>
            <a:picLocks noChangeAspect="1"/>
          </p:cNvPicPr>
          <p:nvPr/>
        </p:nvPicPr>
        <p:blipFill>
          <a:blip r:embed="rId3"/>
          <a:stretch>
            <a:fillRect/>
          </a:stretch>
        </p:blipFill>
        <p:spPr>
          <a:xfrm>
            <a:off x="3530415" y="1395031"/>
            <a:ext cx="4699185" cy="2470998"/>
          </a:xfrm>
          <a:prstGeom prst="rect">
            <a:avLst/>
          </a:prstGeom>
        </p:spPr>
      </p:pic>
    </p:spTree>
    <p:extLst>
      <p:ext uri="{BB962C8B-B14F-4D97-AF65-F5344CB8AC3E}">
        <p14:creationId xmlns:p14="http://schemas.microsoft.com/office/powerpoint/2010/main" val="134309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45"/>
          <p:cNvSpPr/>
          <p:nvPr/>
        </p:nvSpPr>
        <p:spPr>
          <a:xfrm>
            <a:off x="4585524" y="2559752"/>
            <a:ext cx="891200" cy="818675"/>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4585524" y="3744218"/>
            <a:ext cx="891200" cy="818675"/>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5"/>
          <p:cNvSpPr/>
          <p:nvPr/>
        </p:nvSpPr>
        <p:spPr>
          <a:xfrm>
            <a:off x="4585524" y="1344422"/>
            <a:ext cx="891200" cy="818675"/>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5"/>
          <p:cNvSpPr/>
          <p:nvPr/>
        </p:nvSpPr>
        <p:spPr>
          <a:xfrm>
            <a:off x="664986" y="3737301"/>
            <a:ext cx="891200" cy="818675"/>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688611" y="2564468"/>
            <a:ext cx="891200" cy="818675"/>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5"/>
          <p:cNvSpPr/>
          <p:nvPr/>
        </p:nvSpPr>
        <p:spPr>
          <a:xfrm>
            <a:off x="688611" y="1350538"/>
            <a:ext cx="891200" cy="818675"/>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5"/>
          <p:cNvSpPr txBox="1">
            <a:spLocks noGrp="1"/>
          </p:cNvSpPr>
          <p:nvPr>
            <p:ph type="title"/>
          </p:nvPr>
        </p:nvSpPr>
        <p:spPr>
          <a:xfrm>
            <a:off x="1559464" y="1148650"/>
            <a:ext cx="3028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Problems</a:t>
            </a:r>
          </a:p>
        </p:txBody>
      </p:sp>
      <p:sp>
        <p:nvSpPr>
          <p:cNvPr id="1056" name="Google Shape;1056;p45"/>
          <p:cNvSpPr txBox="1">
            <a:spLocks noGrp="1"/>
          </p:cNvSpPr>
          <p:nvPr>
            <p:ph type="subTitle" idx="1"/>
          </p:nvPr>
        </p:nvSpPr>
        <p:spPr>
          <a:xfrm>
            <a:off x="1559464" y="1550809"/>
            <a:ext cx="312531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most important problems and obstacles of agriculture</a:t>
            </a:r>
          </a:p>
        </p:txBody>
      </p:sp>
      <p:sp>
        <p:nvSpPr>
          <p:cNvPr id="1057" name="Google Shape;1057;p45"/>
          <p:cNvSpPr txBox="1">
            <a:spLocks noGrp="1"/>
          </p:cNvSpPr>
          <p:nvPr>
            <p:ph type="title" idx="3"/>
          </p:nvPr>
        </p:nvSpPr>
        <p:spPr>
          <a:xfrm>
            <a:off x="1577612" y="2459417"/>
            <a:ext cx="3028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Proposal</a:t>
            </a:r>
            <a:endParaRPr dirty="0"/>
          </a:p>
        </p:txBody>
      </p:sp>
      <p:sp>
        <p:nvSpPr>
          <p:cNvPr id="1058" name="Google Shape;1058;p45"/>
          <p:cNvSpPr txBox="1">
            <a:spLocks noGrp="1"/>
          </p:cNvSpPr>
          <p:nvPr>
            <p:ph type="title" idx="4"/>
          </p:nvPr>
        </p:nvSpPr>
        <p:spPr>
          <a:xfrm>
            <a:off x="787850" y="2705857"/>
            <a:ext cx="692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059" name="Google Shape;1059;p45"/>
          <p:cNvSpPr txBox="1">
            <a:spLocks noGrp="1"/>
          </p:cNvSpPr>
          <p:nvPr>
            <p:ph type="subTitle" idx="5"/>
          </p:nvPr>
        </p:nvSpPr>
        <p:spPr>
          <a:xfrm>
            <a:off x="1556762" y="2873329"/>
            <a:ext cx="302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Description</a:t>
            </a:r>
          </a:p>
        </p:txBody>
      </p:sp>
      <p:sp>
        <p:nvSpPr>
          <p:cNvPr id="1060" name="Google Shape;1060;p45"/>
          <p:cNvSpPr txBox="1">
            <a:spLocks noGrp="1"/>
          </p:cNvSpPr>
          <p:nvPr>
            <p:ph type="title" idx="6"/>
          </p:nvPr>
        </p:nvSpPr>
        <p:spPr>
          <a:xfrm>
            <a:off x="1553142" y="3654837"/>
            <a:ext cx="3028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Solution Features</a:t>
            </a:r>
          </a:p>
        </p:txBody>
      </p:sp>
      <p:sp>
        <p:nvSpPr>
          <p:cNvPr id="1061" name="Google Shape;1061;p45"/>
          <p:cNvSpPr txBox="1">
            <a:spLocks noGrp="1"/>
          </p:cNvSpPr>
          <p:nvPr>
            <p:ph type="title" idx="7"/>
          </p:nvPr>
        </p:nvSpPr>
        <p:spPr>
          <a:xfrm>
            <a:off x="794337" y="3886283"/>
            <a:ext cx="692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62" name="Google Shape;1062;p45"/>
          <p:cNvSpPr txBox="1">
            <a:spLocks noGrp="1"/>
          </p:cNvSpPr>
          <p:nvPr>
            <p:ph type="subTitle" idx="8"/>
          </p:nvPr>
        </p:nvSpPr>
        <p:spPr>
          <a:xfrm>
            <a:off x="1556761" y="4095096"/>
            <a:ext cx="302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features that are offered to the user</a:t>
            </a:r>
          </a:p>
        </p:txBody>
      </p:sp>
      <p:sp>
        <p:nvSpPr>
          <p:cNvPr id="1064" name="Google Shape;1064;p45"/>
          <p:cNvSpPr txBox="1">
            <a:spLocks noGrp="1"/>
          </p:cNvSpPr>
          <p:nvPr>
            <p:ph type="title" idx="15"/>
          </p:nvPr>
        </p:nvSpPr>
        <p:spPr>
          <a:xfrm>
            <a:off x="5473963" y="2459417"/>
            <a:ext cx="30309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Progress Status</a:t>
            </a:r>
          </a:p>
        </p:txBody>
      </p:sp>
      <p:sp>
        <p:nvSpPr>
          <p:cNvPr id="1065" name="Google Shape;1065;p45"/>
          <p:cNvSpPr txBox="1">
            <a:spLocks noGrp="1"/>
          </p:cNvSpPr>
          <p:nvPr>
            <p:ph type="subTitle" idx="17"/>
          </p:nvPr>
        </p:nvSpPr>
        <p:spPr>
          <a:xfrm>
            <a:off x="5473963" y="2987185"/>
            <a:ext cx="303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done</a:t>
            </a:r>
            <a:endParaRPr dirty="0"/>
          </a:p>
        </p:txBody>
      </p:sp>
      <p:sp>
        <p:nvSpPr>
          <p:cNvPr id="1066" name="Google Shape;1066;p45"/>
          <p:cNvSpPr txBox="1">
            <a:spLocks noGrp="1"/>
          </p:cNvSpPr>
          <p:nvPr>
            <p:ph type="title" idx="18"/>
          </p:nvPr>
        </p:nvSpPr>
        <p:spPr>
          <a:xfrm>
            <a:off x="5465211" y="3658798"/>
            <a:ext cx="30309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Future Plans</a:t>
            </a:r>
          </a:p>
        </p:txBody>
      </p:sp>
      <p:sp>
        <p:nvSpPr>
          <p:cNvPr id="1067" name="Google Shape;1067;p45"/>
          <p:cNvSpPr txBox="1">
            <a:spLocks noGrp="1"/>
          </p:cNvSpPr>
          <p:nvPr>
            <p:ph type="subTitle" idx="20"/>
          </p:nvPr>
        </p:nvSpPr>
        <p:spPr>
          <a:xfrm>
            <a:off x="5448114" y="4153556"/>
            <a:ext cx="2741145"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done and the plan for the future</a:t>
            </a:r>
          </a:p>
        </p:txBody>
      </p:sp>
      <p:sp>
        <p:nvSpPr>
          <p:cNvPr id="1068" name="Google Shape;1068;p45"/>
          <p:cNvSpPr txBox="1">
            <a:spLocks noGrp="1"/>
          </p:cNvSpPr>
          <p:nvPr>
            <p:ph type="title" idx="9"/>
          </p:nvPr>
        </p:nvSpPr>
        <p:spPr>
          <a:xfrm>
            <a:off x="5473963" y="1148650"/>
            <a:ext cx="3030900" cy="8186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solidFill>
                  <a:schemeClr val="tx2"/>
                </a:solidFill>
              </a:rPr>
              <a:t>Competition and Market Landscape</a:t>
            </a:r>
            <a:endParaRPr dirty="0">
              <a:solidFill>
                <a:schemeClr val="tx2"/>
              </a:solidFill>
            </a:endParaRPr>
          </a:p>
        </p:txBody>
      </p:sp>
      <p:sp>
        <p:nvSpPr>
          <p:cNvPr id="1069" name="Google Shape;1069;p45"/>
          <p:cNvSpPr txBox="1">
            <a:spLocks noGrp="1"/>
          </p:cNvSpPr>
          <p:nvPr>
            <p:ph type="title" idx="13"/>
          </p:nvPr>
        </p:nvSpPr>
        <p:spPr>
          <a:xfrm>
            <a:off x="4687536" y="1496029"/>
            <a:ext cx="692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70" name="Google Shape;1070;p45"/>
          <p:cNvSpPr txBox="1">
            <a:spLocks noGrp="1"/>
          </p:cNvSpPr>
          <p:nvPr>
            <p:ph type="title" idx="19"/>
          </p:nvPr>
        </p:nvSpPr>
        <p:spPr>
          <a:xfrm>
            <a:off x="4687536" y="3873458"/>
            <a:ext cx="692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71" name="Google Shape;1071;p45"/>
          <p:cNvSpPr txBox="1">
            <a:spLocks noGrp="1"/>
          </p:cNvSpPr>
          <p:nvPr>
            <p:ph type="title" idx="2"/>
          </p:nvPr>
        </p:nvSpPr>
        <p:spPr>
          <a:xfrm>
            <a:off x="4684774" y="2705857"/>
            <a:ext cx="692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72" name="Google Shape;1072;p45"/>
          <p:cNvSpPr txBox="1">
            <a:spLocks noGrp="1"/>
          </p:cNvSpPr>
          <p:nvPr>
            <p:ph type="title" idx="16"/>
          </p:nvPr>
        </p:nvSpPr>
        <p:spPr>
          <a:xfrm>
            <a:off x="790612" y="1496029"/>
            <a:ext cx="692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73" name="Google Shape;1073;p45"/>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rPr>
              <a:t>Table</a:t>
            </a:r>
            <a:r>
              <a:rPr lang="en" b="1" dirty="0"/>
              <a:t> of contents</a:t>
            </a:r>
            <a:endParaRPr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2" name="Google Shape;1598;p72">
            <a:extLst>
              <a:ext uri="{FF2B5EF4-FFF2-40B4-BE49-F238E27FC236}">
                <a16:creationId xmlns:a16="http://schemas.microsoft.com/office/drawing/2014/main" id="{309A473B-F2B5-8CE2-7F56-4607E06D4884}"/>
              </a:ext>
            </a:extLst>
          </p:cNvPr>
          <p:cNvSpPr/>
          <p:nvPr/>
        </p:nvSpPr>
        <p:spPr>
          <a:xfrm>
            <a:off x="3337650" y="1217226"/>
            <a:ext cx="5086350" cy="361142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9;p72">
            <a:extLst>
              <a:ext uri="{FF2B5EF4-FFF2-40B4-BE49-F238E27FC236}">
                <a16:creationId xmlns:a16="http://schemas.microsoft.com/office/drawing/2014/main" id="{BFB19126-A8D7-92CD-5C17-E7710C4FD59F}"/>
              </a:ext>
            </a:extLst>
          </p:cNvPr>
          <p:cNvSpPr txBox="1">
            <a:spLocks/>
          </p:cNvSpPr>
          <p:nvPr/>
        </p:nvSpPr>
        <p:spPr>
          <a:xfrm>
            <a:off x="86400" y="1930025"/>
            <a:ext cx="3246300" cy="140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Char char="●"/>
              <a:defRPr sz="1600" b="0" i="0" u="none" strike="noStrike" cap="none">
                <a:solidFill>
                  <a:schemeClr val="lt2"/>
                </a:solidFill>
                <a:latin typeface="Asap"/>
                <a:ea typeface="Asap"/>
                <a:cs typeface="Asap"/>
                <a:sym typeface="Asap"/>
              </a:defRPr>
            </a:lvl1pPr>
            <a:lvl2pPr marL="914400" marR="0" lvl="1"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pPr marL="0" indent="0">
              <a:buFont typeface="Asap"/>
              <a:buNone/>
            </a:pPr>
            <a:r>
              <a:rPr lang="en-US" dirty="0"/>
              <a:t>Page to add new users (farmers).</a:t>
            </a:r>
          </a:p>
        </p:txBody>
      </p:sp>
      <p:sp>
        <p:nvSpPr>
          <p:cNvPr id="5" name="Google Shape;1557;p70">
            <a:extLst>
              <a:ext uri="{FF2B5EF4-FFF2-40B4-BE49-F238E27FC236}">
                <a16:creationId xmlns:a16="http://schemas.microsoft.com/office/drawing/2014/main" id="{E6955A06-0541-852A-96C5-E11B5A17E018}"/>
              </a:ext>
            </a:extLst>
          </p:cNvPr>
          <p:cNvSpPr txBox="1">
            <a:spLocks/>
          </p:cNvSpPr>
          <p:nvPr/>
        </p:nvSpPr>
        <p:spPr>
          <a:xfrm>
            <a:off x="720000" y="444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 dirty="0"/>
              <a:t> website</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4EB6CA9D-48BA-913D-DA86-BE9BDEF533AE}"/>
              </a:ext>
            </a:extLst>
          </p:cNvPr>
          <p:cNvPicPr>
            <a:picLocks noChangeAspect="1"/>
          </p:cNvPicPr>
          <p:nvPr/>
        </p:nvPicPr>
        <p:blipFill>
          <a:blip r:embed="rId3"/>
          <a:stretch>
            <a:fillRect/>
          </a:stretch>
        </p:blipFill>
        <p:spPr>
          <a:xfrm>
            <a:off x="3528899" y="1391771"/>
            <a:ext cx="4700701" cy="2474257"/>
          </a:xfrm>
          <a:prstGeom prst="rect">
            <a:avLst/>
          </a:prstGeom>
        </p:spPr>
      </p:pic>
    </p:spTree>
    <p:extLst>
      <p:ext uri="{BB962C8B-B14F-4D97-AF65-F5344CB8AC3E}">
        <p14:creationId xmlns:p14="http://schemas.microsoft.com/office/powerpoint/2010/main" val="2749217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2" name="Google Shape;1598;p72">
            <a:extLst>
              <a:ext uri="{FF2B5EF4-FFF2-40B4-BE49-F238E27FC236}">
                <a16:creationId xmlns:a16="http://schemas.microsoft.com/office/drawing/2014/main" id="{309A473B-F2B5-8CE2-7F56-4607E06D4884}"/>
              </a:ext>
            </a:extLst>
          </p:cNvPr>
          <p:cNvSpPr/>
          <p:nvPr/>
        </p:nvSpPr>
        <p:spPr>
          <a:xfrm>
            <a:off x="3337650" y="1217226"/>
            <a:ext cx="5086350" cy="361142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9;p72">
            <a:extLst>
              <a:ext uri="{FF2B5EF4-FFF2-40B4-BE49-F238E27FC236}">
                <a16:creationId xmlns:a16="http://schemas.microsoft.com/office/drawing/2014/main" id="{BFB19126-A8D7-92CD-5C17-E7710C4FD59F}"/>
              </a:ext>
            </a:extLst>
          </p:cNvPr>
          <p:cNvSpPr txBox="1">
            <a:spLocks/>
          </p:cNvSpPr>
          <p:nvPr/>
        </p:nvSpPr>
        <p:spPr>
          <a:xfrm>
            <a:off x="86400" y="1930025"/>
            <a:ext cx="3246300" cy="140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Char char="●"/>
              <a:defRPr sz="1600" b="0" i="0" u="none" strike="noStrike" cap="none">
                <a:solidFill>
                  <a:schemeClr val="lt2"/>
                </a:solidFill>
                <a:latin typeface="Asap"/>
                <a:ea typeface="Asap"/>
                <a:cs typeface="Asap"/>
                <a:sym typeface="Asap"/>
              </a:defRPr>
            </a:lvl1pPr>
            <a:lvl2pPr marL="914400" marR="0" lvl="1"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pPr marL="0" indent="0">
              <a:buFont typeface="Asap"/>
              <a:buNone/>
            </a:pPr>
            <a:r>
              <a:rPr lang="en-US" dirty="0"/>
              <a:t>Page to add a new farm</a:t>
            </a:r>
            <a:r>
              <a:rPr lang="ar-EG" dirty="0"/>
              <a:t>.</a:t>
            </a:r>
            <a:endParaRPr lang="en-US" dirty="0"/>
          </a:p>
        </p:txBody>
      </p:sp>
      <p:sp>
        <p:nvSpPr>
          <p:cNvPr id="5" name="Google Shape;1557;p70">
            <a:extLst>
              <a:ext uri="{FF2B5EF4-FFF2-40B4-BE49-F238E27FC236}">
                <a16:creationId xmlns:a16="http://schemas.microsoft.com/office/drawing/2014/main" id="{E6955A06-0541-852A-96C5-E11B5A17E018}"/>
              </a:ext>
            </a:extLst>
          </p:cNvPr>
          <p:cNvSpPr txBox="1">
            <a:spLocks/>
          </p:cNvSpPr>
          <p:nvPr/>
        </p:nvSpPr>
        <p:spPr>
          <a:xfrm>
            <a:off x="720000" y="444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 dirty="0"/>
              <a:t> website</a:t>
            </a:r>
            <a:endParaRPr lang="en-US" dirty="0"/>
          </a:p>
        </p:txBody>
      </p:sp>
      <p:pic>
        <p:nvPicPr>
          <p:cNvPr id="6" name="Picture 5" descr="Graphical user interface, text, application, email&#10;&#10;Description automatically generated">
            <a:extLst>
              <a:ext uri="{FF2B5EF4-FFF2-40B4-BE49-F238E27FC236}">
                <a16:creationId xmlns:a16="http://schemas.microsoft.com/office/drawing/2014/main" id="{04979C4E-8897-BD82-CCD3-BC1674DC5835}"/>
              </a:ext>
            </a:extLst>
          </p:cNvPr>
          <p:cNvPicPr>
            <a:picLocks noChangeAspect="1"/>
          </p:cNvPicPr>
          <p:nvPr/>
        </p:nvPicPr>
        <p:blipFill>
          <a:blip r:embed="rId3"/>
          <a:stretch>
            <a:fillRect/>
          </a:stretch>
        </p:blipFill>
        <p:spPr>
          <a:xfrm>
            <a:off x="3528479" y="1389091"/>
            <a:ext cx="4701121" cy="2483661"/>
          </a:xfrm>
          <a:prstGeom prst="rect">
            <a:avLst/>
          </a:prstGeom>
        </p:spPr>
      </p:pic>
    </p:spTree>
    <p:extLst>
      <p:ext uri="{BB962C8B-B14F-4D97-AF65-F5344CB8AC3E}">
        <p14:creationId xmlns:p14="http://schemas.microsoft.com/office/powerpoint/2010/main" val="3579902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2" name="Google Shape;1598;p72">
            <a:extLst>
              <a:ext uri="{FF2B5EF4-FFF2-40B4-BE49-F238E27FC236}">
                <a16:creationId xmlns:a16="http://schemas.microsoft.com/office/drawing/2014/main" id="{309A473B-F2B5-8CE2-7F56-4607E06D4884}"/>
              </a:ext>
            </a:extLst>
          </p:cNvPr>
          <p:cNvSpPr/>
          <p:nvPr/>
        </p:nvSpPr>
        <p:spPr>
          <a:xfrm>
            <a:off x="3337650" y="1217226"/>
            <a:ext cx="5086350" cy="361142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599;p72">
            <a:extLst>
              <a:ext uri="{FF2B5EF4-FFF2-40B4-BE49-F238E27FC236}">
                <a16:creationId xmlns:a16="http://schemas.microsoft.com/office/drawing/2014/main" id="{BFB19126-A8D7-92CD-5C17-E7710C4FD59F}"/>
              </a:ext>
            </a:extLst>
          </p:cNvPr>
          <p:cNvSpPr txBox="1">
            <a:spLocks/>
          </p:cNvSpPr>
          <p:nvPr/>
        </p:nvSpPr>
        <p:spPr>
          <a:xfrm>
            <a:off x="86400" y="1930025"/>
            <a:ext cx="3246300" cy="140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Char char="●"/>
              <a:defRPr sz="1600" b="0" i="0" u="none" strike="noStrike" cap="none">
                <a:solidFill>
                  <a:schemeClr val="lt2"/>
                </a:solidFill>
                <a:latin typeface="Asap"/>
                <a:ea typeface="Asap"/>
                <a:cs typeface="Asap"/>
                <a:sym typeface="Asap"/>
              </a:defRPr>
            </a:lvl1pPr>
            <a:lvl2pPr marL="914400" marR="0" lvl="1"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ctr" rtl="0">
              <a:lnSpc>
                <a:spcPct val="100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pPr marL="0" indent="0">
              <a:buFont typeface="Asap"/>
              <a:buNone/>
            </a:pPr>
            <a:r>
              <a:rPr lang="en-US" dirty="0"/>
              <a:t>A page to display the subscribed members</a:t>
            </a:r>
            <a:r>
              <a:rPr lang="ar-EG" dirty="0"/>
              <a:t>.</a:t>
            </a:r>
            <a:endParaRPr lang="en-US" dirty="0"/>
          </a:p>
        </p:txBody>
      </p:sp>
      <p:sp>
        <p:nvSpPr>
          <p:cNvPr id="5" name="Google Shape;1557;p70">
            <a:extLst>
              <a:ext uri="{FF2B5EF4-FFF2-40B4-BE49-F238E27FC236}">
                <a16:creationId xmlns:a16="http://schemas.microsoft.com/office/drawing/2014/main" id="{E6955A06-0541-852A-96C5-E11B5A17E018}"/>
              </a:ext>
            </a:extLst>
          </p:cNvPr>
          <p:cNvSpPr txBox="1">
            <a:spLocks/>
          </p:cNvSpPr>
          <p:nvPr/>
        </p:nvSpPr>
        <p:spPr>
          <a:xfrm>
            <a:off x="720000" y="444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 dirty="0"/>
              <a:t> website</a:t>
            </a:r>
            <a:endParaRPr lang="en-US" dirty="0"/>
          </a:p>
        </p:txBody>
      </p:sp>
      <p:pic>
        <p:nvPicPr>
          <p:cNvPr id="6" name="Picture 5" descr="Table&#10;&#10;Description automatically generated">
            <a:extLst>
              <a:ext uri="{FF2B5EF4-FFF2-40B4-BE49-F238E27FC236}">
                <a16:creationId xmlns:a16="http://schemas.microsoft.com/office/drawing/2014/main" id="{9B5E3EE3-DAD3-E17B-ECF3-AF45751565C9}"/>
              </a:ext>
            </a:extLst>
          </p:cNvPr>
          <p:cNvPicPr>
            <a:picLocks noChangeAspect="1"/>
          </p:cNvPicPr>
          <p:nvPr/>
        </p:nvPicPr>
        <p:blipFill>
          <a:blip r:embed="rId3"/>
          <a:stretch>
            <a:fillRect/>
          </a:stretch>
        </p:blipFill>
        <p:spPr>
          <a:xfrm>
            <a:off x="3532962" y="1400373"/>
            <a:ext cx="4696638" cy="2472380"/>
          </a:xfrm>
          <a:prstGeom prst="rect">
            <a:avLst/>
          </a:prstGeom>
        </p:spPr>
      </p:pic>
    </p:spTree>
    <p:extLst>
      <p:ext uri="{BB962C8B-B14F-4D97-AF65-F5344CB8AC3E}">
        <p14:creationId xmlns:p14="http://schemas.microsoft.com/office/powerpoint/2010/main" val="2945787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76"/>
          <p:cNvSpPr/>
          <p:nvPr/>
        </p:nvSpPr>
        <p:spPr>
          <a:xfrm>
            <a:off x="3957405" y="1311444"/>
            <a:ext cx="1294379" cy="1189044"/>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6"/>
          <p:cNvSpPr txBox="1">
            <a:spLocks noGrp="1"/>
          </p:cNvSpPr>
          <p:nvPr>
            <p:ph type="title"/>
          </p:nvPr>
        </p:nvSpPr>
        <p:spPr>
          <a:xfrm>
            <a:off x="1901900" y="2573068"/>
            <a:ext cx="5405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accent1"/>
                </a:solidFill>
              </a:rPr>
              <a:t> Future </a:t>
            </a:r>
            <a:r>
              <a:rPr lang="en-US" dirty="0"/>
              <a:t>Plans</a:t>
            </a:r>
            <a:endParaRPr dirty="0"/>
          </a:p>
        </p:txBody>
      </p:sp>
      <p:sp>
        <p:nvSpPr>
          <p:cNvPr id="1649" name="Google Shape;1649;p76"/>
          <p:cNvSpPr txBox="1">
            <a:spLocks noGrp="1"/>
          </p:cNvSpPr>
          <p:nvPr>
            <p:ph type="title" idx="2"/>
          </p:nvPr>
        </p:nvSpPr>
        <p:spPr>
          <a:xfrm>
            <a:off x="3917600" y="1529763"/>
            <a:ext cx="1374000" cy="7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650" name="Google Shape;1650;p76"/>
          <p:cNvSpPr txBox="1">
            <a:spLocks noGrp="1"/>
          </p:cNvSpPr>
          <p:nvPr>
            <p:ph type="subTitle" idx="1"/>
          </p:nvPr>
        </p:nvSpPr>
        <p:spPr>
          <a:xfrm>
            <a:off x="1901900" y="3128958"/>
            <a:ext cx="5405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done and the plan for the future</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27" name="Google Shape;1656;p77">
            <a:extLst>
              <a:ext uri="{FF2B5EF4-FFF2-40B4-BE49-F238E27FC236}">
                <a16:creationId xmlns:a16="http://schemas.microsoft.com/office/drawing/2014/main" id="{536BA910-A40C-0D9B-DF58-5711DFA95843}"/>
              </a:ext>
            </a:extLst>
          </p:cNvPr>
          <p:cNvSpPr txBox="1">
            <a:spLocks/>
          </p:cNvSpPr>
          <p:nvPr/>
        </p:nvSpPr>
        <p:spPr>
          <a:xfrm>
            <a:off x="-542122" y="48066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US" b="1" dirty="0">
                <a:solidFill>
                  <a:schemeClr val="accent1"/>
                </a:solidFill>
              </a:rPr>
              <a:t>Model Grant chart</a:t>
            </a:r>
            <a:endParaRPr lang="en-US" dirty="0"/>
          </a:p>
        </p:txBody>
      </p:sp>
      <p:pic>
        <p:nvPicPr>
          <p:cNvPr id="3" name="Picture 2">
            <a:extLst>
              <a:ext uri="{FF2B5EF4-FFF2-40B4-BE49-F238E27FC236}">
                <a16:creationId xmlns:a16="http://schemas.microsoft.com/office/drawing/2014/main" id="{7D9C6DDB-15C6-0FC5-8A64-A90373BAEA03}"/>
              </a:ext>
            </a:extLst>
          </p:cNvPr>
          <p:cNvPicPr>
            <a:picLocks noChangeAspect="1"/>
          </p:cNvPicPr>
          <p:nvPr/>
        </p:nvPicPr>
        <p:blipFill rotWithShape="1">
          <a:blip r:embed="rId3"/>
          <a:srcRect l="3816" t="15188" r="3026" b="7581"/>
          <a:stretch/>
        </p:blipFill>
        <p:spPr>
          <a:xfrm>
            <a:off x="1564105" y="1395664"/>
            <a:ext cx="6617368" cy="3084366"/>
          </a:xfrm>
          <a:prstGeom prst="rect">
            <a:avLst/>
          </a:prstGeom>
        </p:spPr>
      </p:pic>
    </p:spTree>
    <p:extLst>
      <p:ext uri="{BB962C8B-B14F-4D97-AF65-F5344CB8AC3E}">
        <p14:creationId xmlns:p14="http://schemas.microsoft.com/office/powerpoint/2010/main" val="163243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27" name="Google Shape;1656;p77">
            <a:extLst>
              <a:ext uri="{FF2B5EF4-FFF2-40B4-BE49-F238E27FC236}">
                <a16:creationId xmlns:a16="http://schemas.microsoft.com/office/drawing/2014/main" id="{536BA910-A40C-0D9B-DF58-5711DFA95843}"/>
              </a:ext>
            </a:extLst>
          </p:cNvPr>
          <p:cNvSpPr txBox="1">
            <a:spLocks/>
          </p:cNvSpPr>
          <p:nvPr/>
        </p:nvSpPr>
        <p:spPr>
          <a:xfrm>
            <a:off x="2760138" y="741205"/>
            <a:ext cx="362372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US" b="1" dirty="0">
                <a:solidFill>
                  <a:schemeClr val="accent1"/>
                </a:solidFill>
              </a:rPr>
              <a:t>What is done so far</a:t>
            </a:r>
            <a:endParaRPr lang="en-US" dirty="0"/>
          </a:p>
        </p:txBody>
      </p:sp>
      <p:sp>
        <p:nvSpPr>
          <p:cNvPr id="2" name="TextBox 1">
            <a:extLst>
              <a:ext uri="{FF2B5EF4-FFF2-40B4-BE49-F238E27FC236}">
                <a16:creationId xmlns:a16="http://schemas.microsoft.com/office/drawing/2014/main" id="{9664CAC4-140D-8A79-B816-4C8859700D1E}"/>
              </a:ext>
            </a:extLst>
          </p:cNvPr>
          <p:cNvSpPr txBox="1"/>
          <p:nvPr/>
        </p:nvSpPr>
        <p:spPr>
          <a:xfrm>
            <a:off x="911937" y="1652305"/>
            <a:ext cx="7320125" cy="1200329"/>
          </a:xfrm>
          <a:prstGeom prst="rect">
            <a:avLst/>
          </a:prstGeom>
          <a:noFill/>
        </p:spPr>
        <p:txBody>
          <a:bodyPr wrap="square" rtlCol="0">
            <a:spAutoFit/>
          </a:bodyPr>
          <a:lstStyle/>
          <a:p>
            <a:pPr marL="285750" indent="-285750">
              <a:buFont typeface="Wingdings" panose="05000000000000000000" pitchFamily="2" charset="2"/>
              <a:buChar char="ü"/>
            </a:pPr>
            <a:r>
              <a:rPr lang="en-US" sz="2400" dirty="0">
                <a:solidFill>
                  <a:schemeClr val="accent1">
                    <a:lumMod val="50000"/>
                  </a:schemeClr>
                </a:solidFill>
                <a:latin typeface="Libre Bodoni" panose="020B0604020202020204" charset="0"/>
              </a:rPr>
              <a:t>Flutter mobile application interface.</a:t>
            </a:r>
          </a:p>
          <a:p>
            <a:pPr marL="285750" indent="-285750">
              <a:buFont typeface="Wingdings" panose="05000000000000000000" pitchFamily="2" charset="2"/>
              <a:buChar char="ü"/>
            </a:pPr>
            <a:r>
              <a:rPr lang="en-US" sz="2400" dirty="0">
                <a:solidFill>
                  <a:schemeClr val="accent1">
                    <a:lumMod val="50000"/>
                  </a:schemeClr>
                </a:solidFill>
                <a:latin typeface="Libre Bodoni" panose="020B0604020202020204" charset="0"/>
              </a:rPr>
              <a:t>Website frontend for users’ page and admin page.</a:t>
            </a:r>
          </a:p>
          <a:p>
            <a:pPr marL="285750" indent="-285750">
              <a:buFont typeface="Wingdings" panose="05000000000000000000" pitchFamily="2" charset="2"/>
              <a:buChar char="ü"/>
            </a:pPr>
            <a:r>
              <a:rPr lang="en-US" sz="2400" dirty="0">
                <a:solidFill>
                  <a:schemeClr val="accent1">
                    <a:lumMod val="50000"/>
                  </a:schemeClr>
                </a:solidFill>
                <a:latin typeface="Libre Bodoni" panose="020B0604020202020204" charset="0"/>
              </a:rPr>
              <a:t>Plant disease detection.</a:t>
            </a:r>
          </a:p>
        </p:txBody>
      </p:sp>
    </p:spTree>
    <p:extLst>
      <p:ext uri="{BB962C8B-B14F-4D97-AF65-F5344CB8AC3E}">
        <p14:creationId xmlns:p14="http://schemas.microsoft.com/office/powerpoint/2010/main" val="404217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3" name="TextBox 2">
            <a:extLst>
              <a:ext uri="{FF2B5EF4-FFF2-40B4-BE49-F238E27FC236}">
                <a16:creationId xmlns:a16="http://schemas.microsoft.com/office/drawing/2014/main" id="{28E2441E-0CD8-F43B-0122-E5926279C2DB}"/>
              </a:ext>
            </a:extLst>
          </p:cNvPr>
          <p:cNvSpPr txBox="1"/>
          <p:nvPr/>
        </p:nvSpPr>
        <p:spPr>
          <a:xfrm>
            <a:off x="911937" y="1652305"/>
            <a:ext cx="7320125" cy="1938992"/>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accent1">
                    <a:lumMod val="50000"/>
                  </a:schemeClr>
                </a:solidFill>
                <a:latin typeface="Libre Bodoni" panose="020B0604020202020204" charset="0"/>
              </a:rPr>
              <a:t>Website backend.</a:t>
            </a:r>
          </a:p>
          <a:p>
            <a:pPr marL="342900" indent="-342900">
              <a:buFont typeface="Wingdings" panose="05000000000000000000" pitchFamily="2" charset="2"/>
              <a:buChar char="Ø"/>
            </a:pPr>
            <a:r>
              <a:rPr lang="en-US" sz="2400" dirty="0">
                <a:solidFill>
                  <a:schemeClr val="accent1">
                    <a:lumMod val="50000"/>
                  </a:schemeClr>
                </a:solidFill>
                <a:latin typeface="Libre Bodoni" panose="020B0604020202020204" charset="0"/>
              </a:rPr>
              <a:t>Mobile application backend.</a:t>
            </a:r>
          </a:p>
          <a:p>
            <a:pPr marL="342900" indent="-342900">
              <a:buFont typeface="Wingdings" panose="05000000000000000000" pitchFamily="2" charset="2"/>
              <a:buChar char="Ø"/>
            </a:pPr>
            <a:r>
              <a:rPr lang="en-US" sz="2400" dirty="0">
                <a:solidFill>
                  <a:schemeClr val="accent1">
                    <a:lumMod val="50000"/>
                  </a:schemeClr>
                </a:solidFill>
                <a:latin typeface="Libre Bodoni" panose="020B0604020202020204" charset="0"/>
              </a:rPr>
              <a:t>Firebase.</a:t>
            </a:r>
          </a:p>
          <a:p>
            <a:pPr marL="342900" indent="-342900">
              <a:buFont typeface="Wingdings" panose="05000000000000000000" pitchFamily="2" charset="2"/>
              <a:buChar char="Ø"/>
            </a:pPr>
            <a:r>
              <a:rPr lang="en-US" sz="2400" dirty="0">
                <a:solidFill>
                  <a:schemeClr val="accent1">
                    <a:lumMod val="50000"/>
                  </a:schemeClr>
                </a:solidFill>
                <a:latin typeface="Libre Bodoni" panose="020B0604020202020204" charset="0"/>
              </a:rPr>
              <a:t>API to host the model.</a:t>
            </a:r>
          </a:p>
          <a:p>
            <a:pPr marL="342900" indent="-342900">
              <a:buFont typeface="Wingdings" panose="05000000000000000000" pitchFamily="2" charset="2"/>
              <a:buChar char="Ø"/>
            </a:pPr>
            <a:r>
              <a:rPr lang="en-US" sz="2400" dirty="0">
                <a:solidFill>
                  <a:schemeClr val="accent1">
                    <a:lumMod val="50000"/>
                  </a:schemeClr>
                </a:solidFill>
                <a:latin typeface="Libre Bodoni" panose="020B0604020202020204" charset="0"/>
              </a:rPr>
              <a:t>Hardware.</a:t>
            </a:r>
          </a:p>
        </p:txBody>
      </p:sp>
      <p:sp>
        <p:nvSpPr>
          <p:cNvPr id="4" name="Google Shape;1656;p77">
            <a:extLst>
              <a:ext uri="{FF2B5EF4-FFF2-40B4-BE49-F238E27FC236}">
                <a16:creationId xmlns:a16="http://schemas.microsoft.com/office/drawing/2014/main" id="{6BBB775C-9E18-D658-4C57-523BA362BA7B}"/>
              </a:ext>
            </a:extLst>
          </p:cNvPr>
          <p:cNvSpPr txBox="1">
            <a:spLocks/>
          </p:cNvSpPr>
          <p:nvPr/>
        </p:nvSpPr>
        <p:spPr>
          <a:xfrm>
            <a:off x="1952469" y="719605"/>
            <a:ext cx="52390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r>
              <a:rPr lang="en-US" b="1" dirty="0">
                <a:solidFill>
                  <a:schemeClr val="accent1"/>
                </a:solidFill>
              </a:rPr>
              <a:t>What is needed to be done</a:t>
            </a:r>
            <a:endParaRPr lang="en-US" dirty="0"/>
          </a:p>
        </p:txBody>
      </p:sp>
    </p:spTree>
    <p:extLst>
      <p:ext uri="{BB962C8B-B14F-4D97-AF65-F5344CB8AC3E}">
        <p14:creationId xmlns:p14="http://schemas.microsoft.com/office/powerpoint/2010/main" val="342755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28D65E5D-7D3E-DD07-894B-F3590B037139}"/>
              </a:ext>
            </a:extLst>
          </p:cNvPr>
          <p:cNvGraphicFramePr>
            <a:graphicFrameLocks noGrp="1"/>
          </p:cNvGraphicFramePr>
          <p:nvPr>
            <p:extLst>
              <p:ext uri="{D42A27DB-BD31-4B8C-83A1-F6EECF244321}">
                <p14:modId xmlns:p14="http://schemas.microsoft.com/office/powerpoint/2010/main" val="2646692042"/>
              </p:ext>
            </p:extLst>
          </p:nvPr>
        </p:nvGraphicFramePr>
        <p:xfrm>
          <a:off x="0" y="1521326"/>
          <a:ext cx="9144000" cy="2703696"/>
        </p:xfrm>
        <a:graphic>
          <a:graphicData uri="http://schemas.openxmlformats.org/drawingml/2006/table">
            <a:tbl>
              <a:tblPr firstRow="1" bandRow="1">
                <a:tableStyleId>{8799B23B-EC83-4686-B30A-512413B5E67A}</a:tableStyleId>
              </a:tblPr>
              <a:tblGrid>
                <a:gridCol w="1016000">
                  <a:extLst>
                    <a:ext uri="{9D8B030D-6E8A-4147-A177-3AD203B41FA5}">
                      <a16:colId xmlns:a16="http://schemas.microsoft.com/office/drawing/2014/main" val="2304280699"/>
                    </a:ext>
                  </a:extLst>
                </a:gridCol>
                <a:gridCol w="1016000">
                  <a:extLst>
                    <a:ext uri="{9D8B030D-6E8A-4147-A177-3AD203B41FA5}">
                      <a16:colId xmlns:a16="http://schemas.microsoft.com/office/drawing/2014/main" val="346823361"/>
                    </a:ext>
                  </a:extLst>
                </a:gridCol>
                <a:gridCol w="1016000">
                  <a:extLst>
                    <a:ext uri="{9D8B030D-6E8A-4147-A177-3AD203B41FA5}">
                      <a16:colId xmlns:a16="http://schemas.microsoft.com/office/drawing/2014/main" val="2605977333"/>
                    </a:ext>
                  </a:extLst>
                </a:gridCol>
                <a:gridCol w="1016000">
                  <a:extLst>
                    <a:ext uri="{9D8B030D-6E8A-4147-A177-3AD203B41FA5}">
                      <a16:colId xmlns:a16="http://schemas.microsoft.com/office/drawing/2014/main" val="3925588936"/>
                    </a:ext>
                  </a:extLst>
                </a:gridCol>
                <a:gridCol w="1016000">
                  <a:extLst>
                    <a:ext uri="{9D8B030D-6E8A-4147-A177-3AD203B41FA5}">
                      <a16:colId xmlns:a16="http://schemas.microsoft.com/office/drawing/2014/main" val="2629001979"/>
                    </a:ext>
                  </a:extLst>
                </a:gridCol>
                <a:gridCol w="1016000">
                  <a:extLst>
                    <a:ext uri="{9D8B030D-6E8A-4147-A177-3AD203B41FA5}">
                      <a16:colId xmlns:a16="http://schemas.microsoft.com/office/drawing/2014/main" val="2263723740"/>
                    </a:ext>
                  </a:extLst>
                </a:gridCol>
                <a:gridCol w="1016000">
                  <a:extLst>
                    <a:ext uri="{9D8B030D-6E8A-4147-A177-3AD203B41FA5}">
                      <a16:colId xmlns:a16="http://schemas.microsoft.com/office/drawing/2014/main" val="1591050543"/>
                    </a:ext>
                  </a:extLst>
                </a:gridCol>
                <a:gridCol w="1016000">
                  <a:extLst>
                    <a:ext uri="{9D8B030D-6E8A-4147-A177-3AD203B41FA5}">
                      <a16:colId xmlns:a16="http://schemas.microsoft.com/office/drawing/2014/main" val="413005010"/>
                    </a:ext>
                  </a:extLst>
                </a:gridCol>
                <a:gridCol w="1016000">
                  <a:extLst>
                    <a:ext uri="{9D8B030D-6E8A-4147-A177-3AD203B41FA5}">
                      <a16:colId xmlns:a16="http://schemas.microsoft.com/office/drawing/2014/main" val="2677701924"/>
                    </a:ext>
                  </a:extLst>
                </a:gridCol>
              </a:tblGrid>
              <a:tr h="468363">
                <a:tc>
                  <a:txBody>
                    <a:bodyPr/>
                    <a:lstStyle/>
                    <a:p>
                      <a:r>
                        <a:rPr lang="en-US" sz="2000" dirty="0">
                          <a:solidFill>
                            <a:schemeClr val="accent1">
                              <a:lumMod val="50000"/>
                            </a:schemeClr>
                          </a:solidFill>
                        </a:rPr>
                        <a:t>Week 1</a:t>
                      </a:r>
                      <a:endParaRPr lang="en-US" sz="2000" dirty="0">
                        <a:solidFill>
                          <a:schemeClr val="accent1">
                            <a:lumMod val="50000"/>
                          </a:schemeClr>
                        </a:solidFill>
                        <a:latin typeface="Libre Bodoni" panose="020B0604020202020204" charset="0"/>
                      </a:endParaRPr>
                    </a:p>
                  </a:txBody>
                  <a:tcPr/>
                </a:tc>
                <a:tc>
                  <a:txBody>
                    <a:bodyPr/>
                    <a:lstStyle/>
                    <a:p>
                      <a:r>
                        <a:rPr lang="en-US" sz="2000" dirty="0">
                          <a:solidFill>
                            <a:schemeClr val="accent1">
                              <a:lumMod val="50000"/>
                            </a:schemeClr>
                          </a:solidFill>
                        </a:rPr>
                        <a:t>Week 2</a:t>
                      </a:r>
                      <a:endParaRPr lang="en-US" sz="2000" dirty="0">
                        <a:solidFill>
                          <a:schemeClr val="accent1">
                            <a:lumMod val="50000"/>
                          </a:schemeClr>
                        </a:solidFill>
                        <a:latin typeface="Libre Bodoni"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accent1">
                              <a:lumMod val="50000"/>
                            </a:schemeClr>
                          </a:solidFill>
                        </a:rPr>
                        <a:t>Week 3</a:t>
                      </a:r>
                      <a:endParaRPr lang="en-US" sz="2000" dirty="0">
                        <a:solidFill>
                          <a:schemeClr val="accent1">
                            <a:lumMod val="50000"/>
                          </a:schemeClr>
                        </a:solidFill>
                        <a:latin typeface="Libre Bodoni"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accent1">
                              <a:lumMod val="50000"/>
                            </a:schemeClr>
                          </a:solidFill>
                        </a:rPr>
                        <a:t>Week 4</a:t>
                      </a:r>
                      <a:endParaRPr lang="en-US" sz="2000" dirty="0">
                        <a:solidFill>
                          <a:schemeClr val="accent1">
                            <a:lumMod val="50000"/>
                          </a:schemeClr>
                        </a:solidFill>
                        <a:latin typeface="Libre Bodoni" panose="020B0604020202020204" charset="0"/>
                      </a:endParaRPr>
                    </a:p>
                  </a:txBody>
                  <a:tcPr/>
                </a:tc>
                <a:tc>
                  <a:txBody>
                    <a:bodyPr/>
                    <a:lstStyle/>
                    <a:p>
                      <a:r>
                        <a:rPr lang="en-US" sz="2000" dirty="0">
                          <a:solidFill>
                            <a:schemeClr val="accent1">
                              <a:lumMod val="50000"/>
                            </a:schemeClr>
                          </a:solidFill>
                        </a:rPr>
                        <a:t>Week  5</a:t>
                      </a:r>
                      <a:endParaRPr lang="en-US" sz="2000" dirty="0">
                        <a:solidFill>
                          <a:schemeClr val="accent1">
                            <a:lumMod val="50000"/>
                          </a:schemeClr>
                        </a:solidFill>
                        <a:latin typeface="Libre Bodoni" panose="020B0604020202020204" charset="0"/>
                      </a:endParaRPr>
                    </a:p>
                  </a:txBody>
                  <a:tcPr/>
                </a:tc>
                <a:tc>
                  <a:txBody>
                    <a:bodyPr/>
                    <a:lstStyle/>
                    <a:p>
                      <a:r>
                        <a:rPr lang="en-US" sz="2000" dirty="0">
                          <a:solidFill>
                            <a:schemeClr val="accent1">
                              <a:lumMod val="50000"/>
                            </a:schemeClr>
                          </a:solidFill>
                        </a:rPr>
                        <a:t>Week  6</a:t>
                      </a:r>
                      <a:endParaRPr lang="en-US" sz="2000" dirty="0">
                        <a:solidFill>
                          <a:schemeClr val="accent1">
                            <a:lumMod val="50000"/>
                          </a:schemeClr>
                        </a:solidFill>
                        <a:latin typeface="Libre Bodoni" panose="020B0604020202020204" charset="0"/>
                      </a:endParaRPr>
                    </a:p>
                  </a:txBody>
                  <a:tcPr/>
                </a:tc>
                <a:tc>
                  <a:txBody>
                    <a:bodyPr/>
                    <a:lstStyle/>
                    <a:p>
                      <a:r>
                        <a:rPr lang="en-US" sz="2000" dirty="0">
                          <a:solidFill>
                            <a:schemeClr val="accent1">
                              <a:lumMod val="50000"/>
                            </a:schemeClr>
                          </a:solidFill>
                        </a:rPr>
                        <a:t>Week  7</a:t>
                      </a:r>
                      <a:endParaRPr lang="en-US" sz="2000" dirty="0">
                        <a:solidFill>
                          <a:schemeClr val="accent1">
                            <a:lumMod val="50000"/>
                          </a:schemeClr>
                        </a:solidFill>
                        <a:latin typeface="Libre Bodoni" panose="020B0604020202020204" charset="0"/>
                      </a:endParaRPr>
                    </a:p>
                  </a:txBody>
                  <a:tcPr/>
                </a:tc>
                <a:tc>
                  <a:txBody>
                    <a:bodyPr/>
                    <a:lstStyle/>
                    <a:p>
                      <a:r>
                        <a:rPr lang="en-US" sz="2000" dirty="0">
                          <a:solidFill>
                            <a:schemeClr val="accent1">
                              <a:lumMod val="50000"/>
                            </a:schemeClr>
                          </a:solidFill>
                        </a:rPr>
                        <a:t>Week 8</a:t>
                      </a:r>
                      <a:endParaRPr lang="en-US" sz="2000" dirty="0">
                        <a:solidFill>
                          <a:schemeClr val="accent1">
                            <a:lumMod val="50000"/>
                          </a:schemeClr>
                        </a:solidFill>
                        <a:latin typeface="Libre Bodoni" panose="020B0604020202020204" charset="0"/>
                      </a:endParaRPr>
                    </a:p>
                  </a:txBody>
                  <a:tcPr/>
                </a:tc>
                <a:tc>
                  <a:txBody>
                    <a:bodyPr/>
                    <a:lstStyle/>
                    <a:p>
                      <a:r>
                        <a:rPr lang="en-US" sz="2000" dirty="0">
                          <a:solidFill>
                            <a:schemeClr val="accent1">
                              <a:lumMod val="50000"/>
                            </a:schemeClr>
                          </a:solidFill>
                        </a:rPr>
                        <a:t>Week  9</a:t>
                      </a:r>
                      <a:endParaRPr lang="en-US" sz="2000" dirty="0">
                        <a:solidFill>
                          <a:schemeClr val="accent1">
                            <a:lumMod val="50000"/>
                          </a:schemeClr>
                        </a:solidFill>
                        <a:latin typeface="Libre Bodoni" panose="020B0604020202020204" charset="0"/>
                      </a:endParaRPr>
                    </a:p>
                  </a:txBody>
                  <a:tcPr/>
                </a:tc>
                <a:extLst>
                  <a:ext uri="{0D108BD9-81ED-4DB2-BD59-A6C34878D82A}">
                    <a16:rowId xmlns:a16="http://schemas.microsoft.com/office/drawing/2014/main" val="621115700"/>
                  </a:ext>
                </a:extLst>
              </a:tr>
              <a:tr h="370840">
                <a:tc gridSpan="2">
                  <a:txBody>
                    <a:bodyPr/>
                    <a:lstStyle/>
                    <a:p>
                      <a:r>
                        <a:rPr lang="en-US" sz="2000" dirty="0">
                          <a:solidFill>
                            <a:schemeClr val="accent1">
                              <a:lumMod val="50000"/>
                            </a:schemeClr>
                          </a:solidFill>
                        </a:rPr>
                        <a:t>Work on hardware</a:t>
                      </a:r>
                      <a:endParaRPr lang="en-US" sz="2000" dirty="0">
                        <a:solidFill>
                          <a:schemeClr val="accent1">
                            <a:lumMod val="50000"/>
                          </a:schemeClr>
                        </a:solidFill>
                        <a:latin typeface="Libre Bodoni" panose="020B0604020202020204" charset="0"/>
                      </a:endParaRPr>
                    </a:p>
                  </a:txBody>
                  <a:tcPr/>
                </a:tc>
                <a:tc hMerge="1">
                  <a:txBody>
                    <a:bodyPr/>
                    <a:lstStyle/>
                    <a:p>
                      <a:r>
                        <a:rPr lang="en-US" dirty="0">
                          <a:latin typeface="Libre Bodoni" panose="020B0604020202020204" charset="0"/>
                        </a:rPr>
                        <a:t> </a:t>
                      </a:r>
                    </a:p>
                  </a:txBody>
                  <a:tcPr/>
                </a:tc>
                <a:tc gridSpan="3">
                  <a:txBody>
                    <a:bodyPr/>
                    <a:lstStyle/>
                    <a:p>
                      <a:r>
                        <a:rPr lang="en-US" sz="2000" dirty="0">
                          <a:solidFill>
                            <a:schemeClr val="accent1">
                              <a:lumMod val="50000"/>
                            </a:schemeClr>
                          </a:solidFill>
                        </a:rPr>
                        <a:t>Connect application with hardware</a:t>
                      </a:r>
                      <a:endParaRPr lang="en-US" sz="2000" dirty="0">
                        <a:solidFill>
                          <a:schemeClr val="accent1">
                            <a:lumMod val="50000"/>
                          </a:schemeClr>
                        </a:solidFill>
                        <a:latin typeface="Libre Bodoni" panose="020B0604020202020204" charset="0"/>
                      </a:endParaRPr>
                    </a:p>
                  </a:txBody>
                  <a:tcPr/>
                </a:tc>
                <a:tc hMerge="1">
                  <a:txBody>
                    <a:bodyPr/>
                    <a:lstStyle/>
                    <a:p>
                      <a:endParaRPr lang="en-US" dirty="0">
                        <a:latin typeface="Libre Bodoni" panose="020B0604020202020204" charset="0"/>
                      </a:endParaRPr>
                    </a:p>
                  </a:txBody>
                  <a:tcPr/>
                </a:tc>
                <a:tc hMerge="1">
                  <a:txBody>
                    <a:bodyPr/>
                    <a:lstStyle/>
                    <a:p>
                      <a:endParaRPr lang="en-US" dirty="0">
                        <a:latin typeface="Libre Bodoni" panose="020B0604020202020204" charset="0"/>
                      </a:endParaRPr>
                    </a:p>
                  </a:txBody>
                  <a:tcPr/>
                </a:tc>
                <a:tc gridSpan="3">
                  <a:txBody>
                    <a:bodyPr/>
                    <a:lstStyle/>
                    <a:p>
                      <a:r>
                        <a:rPr lang="en-US" sz="2000" dirty="0">
                          <a:solidFill>
                            <a:schemeClr val="accent1">
                              <a:lumMod val="50000"/>
                            </a:schemeClr>
                          </a:solidFill>
                        </a:rPr>
                        <a:t>Connect application with web</a:t>
                      </a:r>
                      <a:endParaRPr lang="en-US" sz="2000" dirty="0">
                        <a:solidFill>
                          <a:schemeClr val="accent1">
                            <a:lumMod val="50000"/>
                          </a:schemeClr>
                        </a:solidFill>
                        <a:latin typeface="Libre Bodoni" panose="020B0604020202020204" charset="0"/>
                      </a:endParaRPr>
                    </a:p>
                  </a:txBody>
                  <a:tcPr/>
                </a:tc>
                <a:tc hMerge="1">
                  <a:txBody>
                    <a:bodyPr/>
                    <a:lstStyle/>
                    <a:p>
                      <a:endParaRPr lang="en-US" dirty="0">
                        <a:latin typeface="Libre Bodoni" panose="020B0604020202020204" charset="0"/>
                      </a:endParaRPr>
                    </a:p>
                  </a:txBody>
                  <a:tcPr/>
                </a:tc>
                <a:tc hMerge="1">
                  <a:txBody>
                    <a:bodyPr/>
                    <a:lstStyle/>
                    <a:p>
                      <a:endParaRPr lang="en-US" dirty="0">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extLst>
                  <a:ext uri="{0D108BD9-81ED-4DB2-BD59-A6C34878D82A}">
                    <a16:rowId xmlns:a16="http://schemas.microsoft.com/office/drawing/2014/main" val="379627375"/>
                  </a:ext>
                </a:extLst>
              </a:tr>
              <a:tr h="905376">
                <a:tc gridSpan="5">
                  <a:txBody>
                    <a:bodyPr/>
                    <a:lstStyle/>
                    <a:p>
                      <a:r>
                        <a:rPr lang="en-US" sz="2000" dirty="0">
                          <a:solidFill>
                            <a:schemeClr val="accent1">
                              <a:lumMod val="50000"/>
                            </a:schemeClr>
                          </a:solidFill>
                        </a:rPr>
                        <a:t>Work on the website’s backend and Firebase</a:t>
                      </a:r>
                      <a:endParaRPr lang="en-US" sz="2000" dirty="0">
                        <a:solidFill>
                          <a:schemeClr val="accent1">
                            <a:lumMod val="50000"/>
                          </a:schemeClr>
                        </a:solidFill>
                        <a:latin typeface="Libre Bodoni" panose="020B0604020202020204" charset="0"/>
                      </a:endParaRPr>
                    </a:p>
                  </a:txBody>
                  <a:tcPr/>
                </a:tc>
                <a:tc hMerge="1">
                  <a:txBody>
                    <a:bodyPr/>
                    <a:lstStyle/>
                    <a:p>
                      <a:endParaRPr lang="en-US" dirty="0">
                        <a:latin typeface="Libre Bodoni" panose="020B0604020202020204" charset="0"/>
                      </a:endParaRPr>
                    </a:p>
                  </a:txBody>
                  <a:tcPr/>
                </a:tc>
                <a:tc hMerge="1">
                  <a:txBody>
                    <a:bodyPr/>
                    <a:lstStyle/>
                    <a:p>
                      <a:endParaRPr lang="en-US" dirty="0">
                        <a:latin typeface="Libre Bodoni" panose="020B0604020202020204" charset="0"/>
                      </a:endParaRPr>
                    </a:p>
                  </a:txBody>
                  <a:tcPr/>
                </a:tc>
                <a:tc hMerge="1">
                  <a:txBody>
                    <a:bodyPr/>
                    <a:lstStyle/>
                    <a:p>
                      <a:endParaRPr lang="en-US" dirty="0">
                        <a:latin typeface="Libre Bodoni" panose="020B0604020202020204" charset="0"/>
                      </a:endParaRPr>
                    </a:p>
                  </a:txBody>
                  <a:tcPr/>
                </a:tc>
                <a:tc hMerge="1">
                  <a:txBody>
                    <a:bodyPr/>
                    <a:lstStyle/>
                    <a:p>
                      <a:endParaRPr lang="en-US" dirty="0">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dirty="0">
                        <a:solidFill>
                          <a:schemeClr val="accent1">
                            <a:lumMod val="50000"/>
                          </a:schemeClr>
                        </a:solidFill>
                        <a:latin typeface="Libre Bodoni" panose="020B0604020202020204" charset="0"/>
                      </a:endParaRPr>
                    </a:p>
                  </a:txBody>
                  <a:tcPr/>
                </a:tc>
                <a:extLst>
                  <a:ext uri="{0D108BD9-81ED-4DB2-BD59-A6C34878D82A}">
                    <a16:rowId xmlns:a16="http://schemas.microsoft.com/office/drawing/2014/main" val="316963739"/>
                  </a:ext>
                </a:extLst>
              </a:tr>
              <a:tr h="370840">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endParaRPr lang="en-US" sz="2000">
                        <a:solidFill>
                          <a:schemeClr val="accent1">
                            <a:lumMod val="50000"/>
                          </a:schemeClr>
                        </a:solidFill>
                        <a:latin typeface="Libre Bodoni" panose="020B0604020202020204" charset="0"/>
                      </a:endParaRPr>
                    </a:p>
                  </a:txBody>
                  <a:tcPr/>
                </a:tc>
                <a:tc>
                  <a:txBody>
                    <a:bodyPr/>
                    <a:lstStyle/>
                    <a:p>
                      <a:r>
                        <a:rPr lang="en-US" sz="2000" dirty="0">
                          <a:solidFill>
                            <a:schemeClr val="accent1">
                              <a:lumMod val="50000"/>
                            </a:schemeClr>
                          </a:solidFill>
                        </a:rPr>
                        <a:t>API </a:t>
                      </a:r>
                      <a:endParaRPr lang="en-US" sz="2000" dirty="0">
                        <a:solidFill>
                          <a:schemeClr val="accent1">
                            <a:lumMod val="50000"/>
                          </a:schemeClr>
                        </a:solidFill>
                        <a:latin typeface="Libre Bodoni" panose="020B0604020202020204" charset="0"/>
                      </a:endParaRPr>
                    </a:p>
                  </a:txBody>
                  <a:tcPr/>
                </a:tc>
                <a:extLst>
                  <a:ext uri="{0D108BD9-81ED-4DB2-BD59-A6C34878D82A}">
                    <a16:rowId xmlns:a16="http://schemas.microsoft.com/office/drawing/2014/main" val="3265773761"/>
                  </a:ext>
                </a:extLst>
              </a:tr>
            </a:tbl>
          </a:graphicData>
        </a:graphic>
      </p:graphicFrame>
      <p:sp>
        <p:nvSpPr>
          <p:cNvPr id="4" name="TextBox 3">
            <a:extLst>
              <a:ext uri="{FF2B5EF4-FFF2-40B4-BE49-F238E27FC236}">
                <a16:creationId xmlns:a16="http://schemas.microsoft.com/office/drawing/2014/main" id="{FB3FE476-6CF0-DBFE-2119-02B8F9DBFB6D}"/>
              </a:ext>
            </a:extLst>
          </p:cNvPr>
          <p:cNvSpPr txBox="1"/>
          <p:nvPr/>
        </p:nvSpPr>
        <p:spPr>
          <a:xfrm>
            <a:off x="2298031" y="4588726"/>
            <a:ext cx="4547937" cy="400110"/>
          </a:xfrm>
          <a:prstGeom prst="rect">
            <a:avLst/>
          </a:prstGeom>
          <a:noFill/>
        </p:spPr>
        <p:txBody>
          <a:bodyPr wrap="square" rtlCol="0">
            <a:spAutoFit/>
          </a:bodyPr>
          <a:lstStyle/>
          <a:p>
            <a:r>
              <a:rPr lang="en-US" sz="2000" dirty="0">
                <a:latin typeface="Libre Bodoni" panose="020B0604020202020204" charset="0"/>
              </a:rPr>
              <a:t>10</a:t>
            </a:r>
            <a:r>
              <a:rPr lang="en-US" sz="2000" baseline="30000" dirty="0">
                <a:latin typeface="Libre Bodoni" panose="020B0604020202020204" charset="0"/>
              </a:rPr>
              <a:t>th</a:t>
            </a:r>
            <a:r>
              <a:rPr lang="en-US" sz="2000" dirty="0">
                <a:latin typeface="Libre Bodoni" panose="020B0604020202020204" charset="0"/>
              </a:rPr>
              <a:t> and 11</a:t>
            </a:r>
            <a:r>
              <a:rPr lang="en-US" sz="2000" baseline="30000" dirty="0">
                <a:latin typeface="Libre Bodoni" panose="020B0604020202020204" charset="0"/>
              </a:rPr>
              <a:t>th</a:t>
            </a:r>
            <a:r>
              <a:rPr lang="en-US" sz="2000" dirty="0">
                <a:latin typeface="Libre Bodoni" panose="020B0604020202020204" charset="0"/>
              </a:rPr>
              <a:t> weeks to test </a:t>
            </a:r>
          </a:p>
        </p:txBody>
      </p:sp>
      <p:sp>
        <p:nvSpPr>
          <p:cNvPr id="7" name="Google Shape;1557;p70">
            <a:extLst>
              <a:ext uri="{FF2B5EF4-FFF2-40B4-BE49-F238E27FC236}">
                <a16:creationId xmlns:a16="http://schemas.microsoft.com/office/drawing/2014/main" id="{1A52A98A-45D0-739B-90F3-072A48C9F5D6}"/>
              </a:ext>
            </a:extLst>
          </p:cNvPr>
          <p:cNvSpPr txBox="1">
            <a:spLocks noGrp="1"/>
          </p:cNvSpPr>
          <p:nvPr>
            <p:ph type="title"/>
          </p:nvPr>
        </p:nvSpPr>
        <p:spPr>
          <a:xfrm>
            <a:off x="720000" y="444925"/>
            <a:ext cx="7704000" cy="572700"/>
          </a:xfrm>
          <a:prstGeom prst="rect">
            <a:avLst/>
          </a:prstGeom>
        </p:spPr>
        <p:txBody>
          <a:bodyPr spcFirstLastPara="1" wrap="square" lIns="91425" tIns="91425" rIns="91425" bIns="91425" anchor="t" anchorCtr="0">
            <a:noAutofit/>
          </a:bodyPr>
          <a:lstStyle/>
          <a:p>
            <a:r>
              <a:rPr lang="en-US" b="1" dirty="0">
                <a:solidFill>
                  <a:schemeClr val="accent1"/>
                </a:solidFill>
              </a:rPr>
              <a:t>Plan to finish the  </a:t>
            </a:r>
            <a:r>
              <a:rPr lang="en-US" b="1" dirty="0">
                <a:solidFill>
                  <a:schemeClr val="tx2"/>
                </a:solidFill>
              </a:rPr>
              <a:t>project</a:t>
            </a:r>
            <a:endParaRPr lang="en-US" dirty="0">
              <a:solidFill>
                <a:schemeClr val="tx2"/>
              </a:solidFill>
            </a:endParaRPr>
          </a:p>
        </p:txBody>
      </p:sp>
    </p:spTree>
    <p:extLst>
      <p:ext uri="{BB962C8B-B14F-4D97-AF65-F5344CB8AC3E}">
        <p14:creationId xmlns:p14="http://schemas.microsoft.com/office/powerpoint/2010/main" val="167470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63" name="Google Shape;1063;p45"/>
          <p:cNvSpPr txBox="1">
            <a:spLocks noGrp="1"/>
          </p:cNvSpPr>
          <p:nvPr>
            <p:ph type="subTitle" idx="14"/>
          </p:nvPr>
        </p:nvSpPr>
        <p:spPr>
          <a:xfrm>
            <a:off x="1247239" y="2870386"/>
            <a:ext cx="303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Responsible for ml and learning model</a:t>
            </a:r>
          </a:p>
        </p:txBody>
      </p:sp>
      <p:sp>
        <p:nvSpPr>
          <p:cNvPr id="1064" name="Google Shape;1064;p45"/>
          <p:cNvSpPr txBox="1">
            <a:spLocks noGrp="1"/>
          </p:cNvSpPr>
          <p:nvPr>
            <p:ph type="title" idx="15"/>
          </p:nvPr>
        </p:nvSpPr>
        <p:spPr>
          <a:xfrm>
            <a:off x="5503113" y="2362980"/>
            <a:ext cx="3290928"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Dina Abdallah Muhamad</a:t>
            </a:r>
            <a:endParaRPr dirty="0"/>
          </a:p>
        </p:txBody>
      </p:sp>
      <p:sp>
        <p:nvSpPr>
          <p:cNvPr id="1065" name="Google Shape;1065;p45"/>
          <p:cNvSpPr txBox="1">
            <a:spLocks noGrp="1"/>
          </p:cNvSpPr>
          <p:nvPr>
            <p:ph type="subTitle" idx="17"/>
          </p:nvPr>
        </p:nvSpPr>
        <p:spPr>
          <a:xfrm>
            <a:off x="5503040" y="2870386"/>
            <a:ext cx="303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Responsible for ml and learning model</a:t>
            </a:r>
          </a:p>
        </p:txBody>
      </p:sp>
      <p:sp>
        <p:nvSpPr>
          <p:cNvPr id="1066" name="Google Shape;1066;p45"/>
          <p:cNvSpPr txBox="1">
            <a:spLocks noGrp="1"/>
          </p:cNvSpPr>
          <p:nvPr>
            <p:ph type="title" idx="18"/>
          </p:nvPr>
        </p:nvSpPr>
        <p:spPr>
          <a:xfrm>
            <a:off x="5516976" y="1187308"/>
            <a:ext cx="30309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Amira Ahmed </a:t>
            </a:r>
            <a:r>
              <a:rPr lang="en-US" dirty="0" err="1"/>
              <a:t>Khater</a:t>
            </a:r>
            <a:endParaRPr dirty="0"/>
          </a:p>
        </p:txBody>
      </p:sp>
      <p:sp>
        <p:nvSpPr>
          <p:cNvPr id="1067" name="Google Shape;1067;p45"/>
          <p:cNvSpPr txBox="1">
            <a:spLocks noGrp="1"/>
          </p:cNvSpPr>
          <p:nvPr>
            <p:ph type="subTitle" idx="20"/>
          </p:nvPr>
        </p:nvSpPr>
        <p:spPr>
          <a:xfrm>
            <a:off x="5514197" y="1692511"/>
            <a:ext cx="3030900" cy="527700"/>
          </a:xfrm>
          <a:prstGeom prst="rect">
            <a:avLst/>
          </a:prstGeom>
        </p:spPr>
        <p:txBody>
          <a:bodyPr spcFirstLastPara="1" wrap="square" lIns="91425" tIns="91425" rIns="91425" bIns="91425" anchor="t" anchorCtr="0">
            <a:noAutofit/>
          </a:bodyPr>
          <a:lstStyle/>
          <a:p>
            <a:pPr marL="0" indent="0"/>
            <a:r>
              <a:rPr lang="en-US" dirty="0"/>
              <a:t>Responsible for website and firebase, API </a:t>
            </a:r>
          </a:p>
        </p:txBody>
      </p:sp>
      <p:sp>
        <p:nvSpPr>
          <p:cNvPr id="1068" name="Google Shape;1068;p45"/>
          <p:cNvSpPr txBox="1">
            <a:spLocks noGrp="1"/>
          </p:cNvSpPr>
          <p:nvPr>
            <p:ph type="title" idx="9"/>
          </p:nvPr>
        </p:nvSpPr>
        <p:spPr>
          <a:xfrm>
            <a:off x="1247239" y="2367355"/>
            <a:ext cx="3290928"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Ahmed Muhammad Morsi </a:t>
            </a:r>
            <a:endParaRPr dirty="0"/>
          </a:p>
        </p:txBody>
      </p:sp>
      <p:sp>
        <p:nvSpPr>
          <p:cNvPr id="1073" name="Google Shape;1073;p45"/>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rPr>
              <a:t>Team</a:t>
            </a:r>
            <a:endParaRPr b="1" dirty="0"/>
          </a:p>
        </p:txBody>
      </p:sp>
      <p:pic>
        <p:nvPicPr>
          <p:cNvPr id="7" name="Google Shape;1080;p46">
            <a:extLst>
              <a:ext uri="{FF2B5EF4-FFF2-40B4-BE49-F238E27FC236}">
                <a16:creationId xmlns:a16="http://schemas.microsoft.com/office/drawing/2014/main" id="{5A04AEF9-353B-A949-D903-E88602FB4D78}"/>
              </a:ext>
            </a:extLst>
          </p:cNvPr>
          <p:cNvPicPr preferRelativeResize="0">
            <a:picLocks/>
          </p:cNvPicPr>
          <p:nvPr/>
        </p:nvPicPr>
        <p:blipFill rotWithShape="1">
          <a:blip r:embed="rId3"/>
          <a:srcRect l="-452" t="772" r="452" b="24808"/>
          <a:stretch/>
        </p:blipFill>
        <p:spPr>
          <a:xfrm>
            <a:off x="542554" y="1266719"/>
            <a:ext cx="693454" cy="917566"/>
          </a:xfrm>
          <a:prstGeom prst="round2DiagRect">
            <a:avLst>
              <a:gd name="adj1" fmla="val 31978"/>
              <a:gd name="adj2" fmla="val 0"/>
            </a:avLst>
          </a:prstGeom>
          <a:noFill/>
          <a:ln w="9525" cap="flat" cmpd="sng">
            <a:solidFill>
              <a:schemeClr val="dk2"/>
            </a:solidFill>
            <a:prstDash val="solid"/>
            <a:round/>
            <a:headEnd type="none" w="sm" len="sm"/>
            <a:tailEnd type="none" w="sm" len="sm"/>
          </a:ln>
        </p:spPr>
      </p:pic>
      <p:pic>
        <p:nvPicPr>
          <p:cNvPr id="22" name="Google Shape;1080;p46">
            <a:extLst>
              <a:ext uri="{FF2B5EF4-FFF2-40B4-BE49-F238E27FC236}">
                <a16:creationId xmlns:a16="http://schemas.microsoft.com/office/drawing/2014/main" id="{AC40E4BA-E551-E449-4CF1-20CFF14665D3}"/>
              </a:ext>
            </a:extLst>
          </p:cNvPr>
          <p:cNvPicPr preferRelativeResize="0">
            <a:picLocks/>
          </p:cNvPicPr>
          <p:nvPr/>
        </p:nvPicPr>
        <p:blipFill>
          <a:blip r:embed="rId4"/>
          <a:srcRect l="12212" r="12212"/>
          <a:stretch/>
        </p:blipFill>
        <p:spPr>
          <a:xfrm>
            <a:off x="542554" y="2436395"/>
            <a:ext cx="693454" cy="917566"/>
          </a:xfrm>
          <a:prstGeom prst="round2DiagRect">
            <a:avLst>
              <a:gd name="adj1" fmla="val 31978"/>
              <a:gd name="adj2" fmla="val 0"/>
            </a:avLst>
          </a:prstGeom>
          <a:noFill/>
          <a:ln w="9525" cap="flat" cmpd="sng">
            <a:solidFill>
              <a:schemeClr val="dk2"/>
            </a:solidFill>
            <a:prstDash val="solid"/>
            <a:round/>
            <a:headEnd type="none" w="sm" len="sm"/>
            <a:tailEnd type="none" w="sm" len="sm"/>
          </a:ln>
        </p:spPr>
      </p:pic>
      <p:pic>
        <p:nvPicPr>
          <p:cNvPr id="23" name="Google Shape;1080;p46">
            <a:extLst>
              <a:ext uri="{FF2B5EF4-FFF2-40B4-BE49-F238E27FC236}">
                <a16:creationId xmlns:a16="http://schemas.microsoft.com/office/drawing/2014/main" id="{59B74B45-F973-F2DD-8FAC-857F39FD03B7}"/>
              </a:ext>
            </a:extLst>
          </p:cNvPr>
          <p:cNvPicPr preferRelativeResize="0">
            <a:picLocks/>
          </p:cNvPicPr>
          <p:nvPr/>
        </p:nvPicPr>
        <p:blipFill>
          <a:blip r:embed="rId5"/>
          <a:srcRect l="12946" r="12946"/>
          <a:stretch/>
        </p:blipFill>
        <p:spPr>
          <a:xfrm>
            <a:off x="543440" y="3606071"/>
            <a:ext cx="693454" cy="917566"/>
          </a:xfrm>
          <a:prstGeom prst="round2DiagRect">
            <a:avLst>
              <a:gd name="adj1" fmla="val 31978"/>
              <a:gd name="adj2" fmla="val 0"/>
            </a:avLst>
          </a:prstGeom>
          <a:noFill/>
          <a:ln w="9525" cap="flat" cmpd="sng">
            <a:solidFill>
              <a:schemeClr val="dk2"/>
            </a:solidFill>
            <a:prstDash val="solid"/>
            <a:round/>
            <a:headEnd type="none" w="sm" len="sm"/>
            <a:tailEnd type="none" w="sm" len="sm"/>
          </a:ln>
        </p:spPr>
      </p:pic>
      <p:pic>
        <p:nvPicPr>
          <p:cNvPr id="25" name="Google Shape;1080;p46">
            <a:extLst>
              <a:ext uri="{FF2B5EF4-FFF2-40B4-BE49-F238E27FC236}">
                <a16:creationId xmlns:a16="http://schemas.microsoft.com/office/drawing/2014/main" id="{92BF4092-C34E-984C-0B04-92B5ABD70453}"/>
              </a:ext>
            </a:extLst>
          </p:cNvPr>
          <p:cNvPicPr preferRelativeResize="0">
            <a:picLocks/>
          </p:cNvPicPr>
          <p:nvPr/>
        </p:nvPicPr>
        <p:blipFill rotWithShape="1">
          <a:blip r:embed="rId6"/>
          <a:srcRect l="19721" t="31790" r="19428" b="1707"/>
          <a:stretch/>
        </p:blipFill>
        <p:spPr>
          <a:xfrm>
            <a:off x="4809586" y="2436395"/>
            <a:ext cx="693454" cy="917566"/>
          </a:xfrm>
          <a:prstGeom prst="round2DiagRect">
            <a:avLst>
              <a:gd name="adj1" fmla="val 31978"/>
              <a:gd name="adj2" fmla="val 0"/>
            </a:avLst>
          </a:prstGeom>
          <a:noFill/>
          <a:ln w="9525" cap="flat" cmpd="sng">
            <a:solidFill>
              <a:schemeClr val="dk2"/>
            </a:solidFill>
            <a:prstDash val="solid"/>
            <a:round/>
            <a:headEnd type="none" w="sm" len="sm"/>
            <a:tailEnd type="none" w="sm" len="sm"/>
          </a:ln>
        </p:spPr>
      </p:pic>
      <p:pic>
        <p:nvPicPr>
          <p:cNvPr id="26" name="Google Shape;1080;p46">
            <a:extLst>
              <a:ext uri="{FF2B5EF4-FFF2-40B4-BE49-F238E27FC236}">
                <a16:creationId xmlns:a16="http://schemas.microsoft.com/office/drawing/2014/main" id="{13950AE2-48B4-4575-3FB4-7BB3CF34E8EE}"/>
              </a:ext>
            </a:extLst>
          </p:cNvPr>
          <p:cNvPicPr preferRelativeResize="0">
            <a:picLocks/>
          </p:cNvPicPr>
          <p:nvPr/>
        </p:nvPicPr>
        <p:blipFill>
          <a:blip r:embed="rId7"/>
          <a:srcRect l="5071" r="5071"/>
          <a:stretch/>
        </p:blipFill>
        <p:spPr>
          <a:xfrm>
            <a:off x="4820743" y="3657304"/>
            <a:ext cx="693454" cy="917566"/>
          </a:xfrm>
          <a:prstGeom prst="round2DiagRect">
            <a:avLst>
              <a:gd name="adj1" fmla="val 31978"/>
              <a:gd name="adj2" fmla="val 0"/>
            </a:avLst>
          </a:prstGeom>
          <a:noFill/>
          <a:ln w="9525" cap="flat" cmpd="sng">
            <a:solidFill>
              <a:schemeClr val="dk2"/>
            </a:solidFill>
            <a:prstDash val="solid"/>
            <a:round/>
            <a:headEnd type="none" w="sm" len="sm"/>
            <a:tailEnd type="none" w="sm" len="sm"/>
          </a:ln>
        </p:spPr>
      </p:pic>
      <p:sp>
        <p:nvSpPr>
          <p:cNvPr id="27" name="Google Shape;1063;p45">
            <a:extLst>
              <a:ext uri="{FF2B5EF4-FFF2-40B4-BE49-F238E27FC236}">
                <a16:creationId xmlns:a16="http://schemas.microsoft.com/office/drawing/2014/main" id="{7EB5ACBE-9386-F36B-2DC9-092AA3037013}"/>
              </a:ext>
            </a:extLst>
          </p:cNvPr>
          <p:cNvSpPr txBox="1">
            <a:spLocks/>
          </p:cNvSpPr>
          <p:nvPr/>
        </p:nvSpPr>
        <p:spPr>
          <a:xfrm>
            <a:off x="1247239" y="4047170"/>
            <a:ext cx="30309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None/>
              <a:defRPr sz="1600" b="0" i="0" u="none" strike="noStrike" cap="none">
                <a:solidFill>
                  <a:schemeClr val="lt2"/>
                </a:solidFill>
                <a:latin typeface="Asap"/>
                <a:ea typeface="Asap"/>
                <a:cs typeface="Asap"/>
                <a:sym typeface="Asap"/>
              </a:defRPr>
            </a:lvl1pPr>
            <a:lvl2pPr marL="914400" marR="0" lvl="1"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2pPr>
            <a:lvl3pPr marL="1371600" marR="0" lvl="2"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3pPr>
            <a:lvl4pPr marL="1828800" marR="0" lvl="3"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4pPr>
            <a:lvl5pPr marL="2286000" marR="0" lvl="4"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5pPr>
            <a:lvl6pPr marL="2743200" marR="0" lvl="5"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6pPr>
            <a:lvl7pPr marL="3200400" marR="0" lvl="6"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7pPr>
            <a:lvl8pPr marL="3657600" marR="0" lvl="7"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8pPr>
            <a:lvl9pPr marL="4114800" marR="0" lvl="8"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9pPr>
          </a:lstStyle>
          <a:p>
            <a:pPr marL="0" lvl="0" indent="0" algn="l" rtl="0">
              <a:spcBef>
                <a:spcPts val="0"/>
              </a:spcBef>
              <a:spcAft>
                <a:spcPts val="0"/>
              </a:spcAft>
              <a:buNone/>
            </a:pPr>
            <a:r>
              <a:rPr lang="en-US" dirty="0"/>
              <a:t>Responsible for flutter application and firebase </a:t>
            </a:r>
          </a:p>
        </p:txBody>
      </p:sp>
      <p:sp>
        <p:nvSpPr>
          <p:cNvPr id="28" name="Google Shape;1068;p45">
            <a:extLst>
              <a:ext uri="{FF2B5EF4-FFF2-40B4-BE49-F238E27FC236}">
                <a16:creationId xmlns:a16="http://schemas.microsoft.com/office/drawing/2014/main" id="{35F73265-7BF5-A28B-4FEA-1ABCA398940E}"/>
              </a:ext>
            </a:extLst>
          </p:cNvPr>
          <p:cNvSpPr txBox="1">
            <a:spLocks/>
          </p:cNvSpPr>
          <p:nvPr/>
        </p:nvSpPr>
        <p:spPr>
          <a:xfrm>
            <a:off x="1247239" y="3544139"/>
            <a:ext cx="3452508"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Libre Bodoni"/>
              <a:buNone/>
              <a:defRPr sz="2000" b="1"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9pPr>
          </a:lstStyle>
          <a:p>
            <a:r>
              <a:rPr lang="en-US" dirty="0"/>
              <a:t>Osama Mohamed Hussain</a:t>
            </a:r>
          </a:p>
        </p:txBody>
      </p:sp>
      <p:sp>
        <p:nvSpPr>
          <p:cNvPr id="35" name="Google Shape;1063;p45">
            <a:extLst>
              <a:ext uri="{FF2B5EF4-FFF2-40B4-BE49-F238E27FC236}">
                <a16:creationId xmlns:a16="http://schemas.microsoft.com/office/drawing/2014/main" id="{8F65FF47-69AF-F2BF-8AFB-1C98B16C958B}"/>
              </a:ext>
            </a:extLst>
          </p:cNvPr>
          <p:cNvSpPr txBox="1">
            <a:spLocks/>
          </p:cNvSpPr>
          <p:nvPr/>
        </p:nvSpPr>
        <p:spPr>
          <a:xfrm>
            <a:off x="1250342" y="1704824"/>
            <a:ext cx="30309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None/>
              <a:defRPr sz="1600" b="0" i="0" u="none" strike="noStrike" cap="none">
                <a:solidFill>
                  <a:schemeClr val="lt2"/>
                </a:solidFill>
                <a:latin typeface="Asap"/>
                <a:ea typeface="Asap"/>
                <a:cs typeface="Asap"/>
                <a:sym typeface="Asap"/>
              </a:defRPr>
            </a:lvl1pPr>
            <a:lvl2pPr marL="914400" marR="0" lvl="1"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2pPr>
            <a:lvl3pPr marL="1371600" marR="0" lvl="2"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3pPr>
            <a:lvl4pPr marL="1828800" marR="0" lvl="3"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4pPr>
            <a:lvl5pPr marL="2286000" marR="0" lvl="4"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5pPr>
            <a:lvl6pPr marL="2743200" marR="0" lvl="5"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6pPr>
            <a:lvl7pPr marL="3200400" marR="0" lvl="6"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7pPr>
            <a:lvl8pPr marL="3657600" marR="0" lvl="7"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8pPr>
            <a:lvl9pPr marL="4114800" marR="0" lvl="8"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9pPr>
          </a:lstStyle>
          <a:p>
            <a:pPr marL="0" lvl="0" indent="0" algn="l" rtl="0">
              <a:spcBef>
                <a:spcPts val="0"/>
              </a:spcBef>
              <a:spcAft>
                <a:spcPts val="0"/>
              </a:spcAft>
              <a:buNone/>
            </a:pPr>
            <a:r>
              <a:rPr lang="en-US" dirty="0"/>
              <a:t>Responsible for hardware and IOT </a:t>
            </a:r>
          </a:p>
        </p:txBody>
      </p:sp>
      <p:sp>
        <p:nvSpPr>
          <p:cNvPr id="36" name="Google Shape;1068;p45">
            <a:extLst>
              <a:ext uri="{FF2B5EF4-FFF2-40B4-BE49-F238E27FC236}">
                <a16:creationId xmlns:a16="http://schemas.microsoft.com/office/drawing/2014/main" id="{D209F2C9-6F3F-EDB1-A40E-DF6CEF68FF85}"/>
              </a:ext>
            </a:extLst>
          </p:cNvPr>
          <p:cNvSpPr txBox="1">
            <a:spLocks/>
          </p:cNvSpPr>
          <p:nvPr/>
        </p:nvSpPr>
        <p:spPr>
          <a:xfrm>
            <a:off x="1250342" y="1201793"/>
            <a:ext cx="30309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Libre Bodoni"/>
              <a:buNone/>
              <a:defRPr sz="2000" b="1"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9pPr>
          </a:lstStyle>
          <a:p>
            <a:pPr marL="0" lvl="0" indent="0" algn="l" rtl="0">
              <a:spcBef>
                <a:spcPts val="0"/>
              </a:spcBef>
              <a:spcAft>
                <a:spcPts val="0"/>
              </a:spcAft>
              <a:buNone/>
            </a:pPr>
            <a:r>
              <a:rPr lang="en-US" dirty="0"/>
              <a:t>Osama Sayed Ahmed</a:t>
            </a:r>
          </a:p>
        </p:txBody>
      </p:sp>
      <p:sp>
        <p:nvSpPr>
          <p:cNvPr id="37" name="Google Shape;1063;p45">
            <a:extLst>
              <a:ext uri="{FF2B5EF4-FFF2-40B4-BE49-F238E27FC236}">
                <a16:creationId xmlns:a16="http://schemas.microsoft.com/office/drawing/2014/main" id="{5CF10187-9D08-8BEB-028E-8FD8FA28B704}"/>
              </a:ext>
            </a:extLst>
          </p:cNvPr>
          <p:cNvSpPr txBox="1">
            <a:spLocks/>
          </p:cNvSpPr>
          <p:nvPr/>
        </p:nvSpPr>
        <p:spPr>
          <a:xfrm>
            <a:off x="5514197" y="4097913"/>
            <a:ext cx="30309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Asap"/>
              <a:buNone/>
              <a:defRPr sz="1600" b="0" i="0" u="none" strike="noStrike" cap="none">
                <a:solidFill>
                  <a:schemeClr val="lt2"/>
                </a:solidFill>
                <a:latin typeface="Asap"/>
                <a:ea typeface="Asap"/>
                <a:cs typeface="Asap"/>
                <a:sym typeface="Asap"/>
              </a:defRPr>
            </a:lvl1pPr>
            <a:lvl2pPr marL="914400" marR="0" lvl="1"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2pPr>
            <a:lvl3pPr marL="1371600" marR="0" lvl="2"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3pPr>
            <a:lvl4pPr marL="1828800" marR="0" lvl="3"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4pPr>
            <a:lvl5pPr marL="2286000" marR="0" lvl="4"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5pPr>
            <a:lvl6pPr marL="2743200" marR="0" lvl="5"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6pPr>
            <a:lvl7pPr marL="3200400" marR="0" lvl="6"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7pPr>
            <a:lvl8pPr marL="3657600" marR="0" lvl="7"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8pPr>
            <a:lvl9pPr marL="4114800" marR="0" lvl="8" indent="-317500" algn="l" rtl="0">
              <a:lnSpc>
                <a:spcPct val="100000"/>
              </a:lnSpc>
              <a:spcBef>
                <a:spcPts val="0"/>
              </a:spcBef>
              <a:spcAft>
                <a:spcPts val="0"/>
              </a:spcAft>
              <a:buClr>
                <a:schemeClr val="lt2"/>
              </a:buClr>
              <a:buSzPts val="1400"/>
              <a:buFont typeface="Asap"/>
              <a:buNone/>
              <a:defRPr sz="1400" b="1" i="0" u="none" strike="noStrike" cap="none">
                <a:solidFill>
                  <a:schemeClr val="lt2"/>
                </a:solidFill>
                <a:latin typeface="Asap"/>
                <a:ea typeface="Asap"/>
                <a:cs typeface="Asap"/>
                <a:sym typeface="Asap"/>
              </a:defRPr>
            </a:lvl9pPr>
          </a:lstStyle>
          <a:p>
            <a:pPr marL="0" lvl="0" indent="0" algn="l" rtl="0">
              <a:spcBef>
                <a:spcPts val="0"/>
              </a:spcBef>
              <a:spcAft>
                <a:spcPts val="0"/>
              </a:spcAft>
              <a:buNone/>
            </a:pPr>
            <a:r>
              <a:rPr lang="en-US" dirty="0"/>
              <a:t>Responsible for flutter application and firebase </a:t>
            </a:r>
          </a:p>
        </p:txBody>
      </p:sp>
      <p:sp>
        <p:nvSpPr>
          <p:cNvPr id="38" name="Google Shape;1068;p45">
            <a:extLst>
              <a:ext uri="{FF2B5EF4-FFF2-40B4-BE49-F238E27FC236}">
                <a16:creationId xmlns:a16="http://schemas.microsoft.com/office/drawing/2014/main" id="{A6C01979-AA9E-2E35-D17F-E7BA019828A0}"/>
              </a:ext>
            </a:extLst>
          </p:cNvPr>
          <p:cNvSpPr txBox="1">
            <a:spLocks/>
          </p:cNvSpPr>
          <p:nvPr/>
        </p:nvSpPr>
        <p:spPr>
          <a:xfrm>
            <a:off x="5514197" y="3594882"/>
            <a:ext cx="30309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Libre Bodoni"/>
              <a:buNone/>
              <a:defRPr sz="2000" b="1"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2400"/>
              <a:buFont typeface="Libre Bodoni"/>
              <a:buNone/>
              <a:defRPr sz="2400" b="0" i="0" u="none" strike="noStrike" cap="none">
                <a:solidFill>
                  <a:schemeClr val="lt2"/>
                </a:solidFill>
                <a:latin typeface="Libre Bodoni"/>
                <a:ea typeface="Libre Bodoni"/>
                <a:cs typeface="Libre Bodoni"/>
                <a:sym typeface="Libre Bodoni"/>
              </a:defRPr>
            </a:lvl9pPr>
          </a:lstStyle>
          <a:p>
            <a:r>
              <a:rPr lang="en" dirty="0"/>
              <a:t>Mariam Hossam Goda</a:t>
            </a:r>
            <a:endParaRPr lang="en-US" dirty="0"/>
          </a:p>
        </p:txBody>
      </p:sp>
      <p:pic>
        <p:nvPicPr>
          <p:cNvPr id="4" name="Picture 3" descr="A picture containing person&#10;&#10;Description automatically generated">
            <a:extLst>
              <a:ext uri="{FF2B5EF4-FFF2-40B4-BE49-F238E27FC236}">
                <a16:creationId xmlns:a16="http://schemas.microsoft.com/office/drawing/2014/main" id="{0838F393-78F1-6524-5241-822F811C886C}"/>
              </a:ext>
            </a:extLst>
          </p:cNvPr>
          <p:cNvPicPr>
            <a:picLocks noChangeAspect="1"/>
          </p:cNvPicPr>
          <p:nvPr/>
        </p:nvPicPr>
        <p:blipFill>
          <a:blip r:embed="rId8"/>
          <a:stretch>
            <a:fillRect/>
          </a:stretch>
        </p:blipFill>
        <p:spPr>
          <a:xfrm>
            <a:off x="4904430" y="1239689"/>
            <a:ext cx="598610" cy="917996"/>
          </a:xfrm>
          <a:prstGeom prst="round2DiagRect">
            <a:avLst>
              <a:gd name="adj1" fmla="val 16667"/>
              <a:gd name="adj2" fmla="val 0"/>
            </a:avLst>
          </a:prstGeom>
          <a:ln w="635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87322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81"/>
          <p:cNvSpPr txBox="1">
            <a:spLocks noGrp="1"/>
          </p:cNvSpPr>
          <p:nvPr>
            <p:ph type="title"/>
          </p:nvPr>
        </p:nvSpPr>
        <p:spPr>
          <a:xfrm>
            <a:off x="419924" y="1423296"/>
            <a:ext cx="8303260" cy="13613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solidFill>
                  <a:schemeClr val="accent1"/>
                </a:solidFill>
              </a:rPr>
              <a:t>Thank you </a:t>
            </a:r>
            <a:endParaRPr sz="4400" dirty="0"/>
          </a:p>
        </p:txBody>
      </p:sp>
      <p:grpSp>
        <p:nvGrpSpPr>
          <p:cNvPr id="1870" name="Google Shape;1870;p81"/>
          <p:cNvGrpSpPr/>
          <p:nvPr/>
        </p:nvGrpSpPr>
        <p:grpSpPr>
          <a:xfrm>
            <a:off x="2965625" y="2781213"/>
            <a:ext cx="1644951" cy="1761030"/>
            <a:chOff x="2151450" y="2905550"/>
            <a:chExt cx="1417450" cy="1517475"/>
          </a:xfrm>
        </p:grpSpPr>
        <p:sp>
          <p:nvSpPr>
            <p:cNvPr id="1871" name="Google Shape;1871;p81"/>
            <p:cNvSpPr/>
            <p:nvPr/>
          </p:nvSpPr>
          <p:spPr>
            <a:xfrm>
              <a:off x="2151450" y="3353525"/>
              <a:ext cx="1015925" cy="1069500"/>
            </a:xfrm>
            <a:custGeom>
              <a:avLst/>
              <a:gdLst/>
              <a:ahLst/>
              <a:cxnLst/>
              <a:rect l="l" t="t" r="r" b="b"/>
              <a:pathLst>
                <a:path w="40637" h="42780" fill="none" extrusionOk="0">
                  <a:moveTo>
                    <a:pt x="40636" y="322"/>
                  </a:moveTo>
                  <a:cubicBezTo>
                    <a:pt x="31695" y="17860"/>
                    <a:pt x="17395" y="32933"/>
                    <a:pt x="369" y="42779"/>
                  </a:cubicBezTo>
                  <a:lnTo>
                    <a:pt x="0" y="42148"/>
                  </a:lnTo>
                  <a:cubicBezTo>
                    <a:pt x="16919" y="32373"/>
                    <a:pt x="31111" y="17407"/>
                    <a:pt x="39982" y="0"/>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1"/>
            <p:cNvSpPr/>
            <p:nvPr/>
          </p:nvSpPr>
          <p:spPr>
            <a:xfrm>
              <a:off x="3120925" y="3176425"/>
              <a:ext cx="348875" cy="273250"/>
            </a:xfrm>
            <a:custGeom>
              <a:avLst/>
              <a:gdLst/>
              <a:ahLst/>
              <a:cxnLst/>
              <a:rect l="l" t="t" r="r" b="b"/>
              <a:pathLst>
                <a:path w="13955" h="10930" fill="none" extrusionOk="0">
                  <a:moveTo>
                    <a:pt x="12" y="10930"/>
                  </a:moveTo>
                  <a:cubicBezTo>
                    <a:pt x="12" y="10894"/>
                    <a:pt x="36" y="10870"/>
                    <a:pt x="36" y="10835"/>
                  </a:cubicBezTo>
                  <a:cubicBezTo>
                    <a:pt x="917" y="10597"/>
                    <a:pt x="1203" y="10037"/>
                    <a:pt x="1762" y="9311"/>
                  </a:cubicBezTo>
                  <a:cubicBezTo>
                    <a:pt x="2346" y="8573"/>
                    <a:pt x="2679" y="7632"/>
                    <a:pt x="3381" y="6989"/>
                  </a:cubicBezTo>
                  <a:cubicBezTo>
                    <a:pt x="4167" y="6263"/>
                    <a:pt x="5310" y="6025"/>
                    <a:pt x="6108" y="5298"/>
                  </a:cubicBezTo>
                  <a:cubicBezTo>
                    <a:pt x="6858" y="4620"/>
                    <a:pt x="7203" y="3596"/>
                    <a:pt x="7858" y="2822"/>
                  </a:cubicBezTo>
                  <a:cubicBezTo>
                    <a:pt x="9335" y="1107"/>
                    <a:pt x="11954" y="1036"/>
                    <a:pt x="13954" y="0"/>
                  </a:cubicBezTo>
                  <a:cubicBezTo>
                    <a:pt x="13847" y="143"/>
                    <a:pt x="13752" y="321"/>
                    <a:pt x="13668" y="476"/>
                  </a:cubicBezTo>
                  <a:cubicBezTo>
                    <a:pt x="13025" y="1726"/>
                    <a:pt x="12192" y="2953"/>
                    <a:pt x="10918" y="3536"/>
                  </a:cubicBezTo>
                  <a:cubicBezTo>
                    <a:pt x="10073" y="3929"/>
                    <a:pt x="9073" y="4001"/>
                    <a:pt x="8323" y="4548"/>
                  </a:cubicBezTo>
                  <a:cubicBezTo>
                    <a:pt x="7751" y="4965"/>
                    <a:pt x="7382" y="5608"/>
                    <a:pt x="6870" y="6096"/>
                  </a:cubicBezTo>
                  <a:cubicBezTo>
                    <a:pt x="6025" y="6929"/>
                    <a:pt x="4822" y="7310"/>
                    <a:pt x="3917" y="8096"/>
                  </a:cubicBezTo>
                  <a:cubicBezTo>
                    <a:pt x="3346" y="8584"/>
                    <a:pt x="2905" y="9215"/>
                    <a:pt x="2346" y="9727"/>
                  </a:cubicBezTo>
                  <a:cubicBezTo>
                    <a:pt x="1560" y="10418"/>
                    <a:pt x="1048" y="10870"/>
                    <a:pt x="0" y="10930"/>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1"/>
            <p:cNvSpPr/>
            <p:nvPr/>
          </p:nvSpPr>
          <p:spPr>
            <a:xfrm>
              <a:off x="2973875" y="3029975"/>
              <a:ext cx="109550" cy="470900"/>
            </a:xfrm>
            <a:custGeom>
              <a:avLst/>
              <a:gdLst/>
              <a:ahLst/>
              <a:cxnLst/>
              <a:rect l="l" t="t" r="r" b="b"/>
              <a:pathLst>
                <a:path w="4382" h="18836" fill="none" extrusionOk="0">
                  <a:moveTo>
                    <a:pt x="72" y="0"/>
                  </a:moveTo>
                  <a:cubicBezTo>
                    <a:pt x="1643" y="1369"/>
                    <a:pt x="2644" y="3370"/>
                    <a:pt x="2798" y="5441"/>
                  </a:cubicBezTo>
                  <a:cubicBezTo>
                    <a:pt x="2905" y="6977"/>
                    <a:pt x="2584" y="8501"/>
                    <a:pt x="2417" y="10037"/>
                  </a:cubicBezTo>
                  <a:cubicBezTo>
                    <a:pt x="2251" y="11561"/>
                    <a:pt x="2263" y="13192"/>
                    <a:pt x="3001" y="14538"/>
                  </a:cubicBezTo>
                  <a:cubicBezTo>
                    <a:pt x="3358" y="15216"/>
                    <a:pt x="3894" y="15800"/>
                    <a:pt x="4108" y="16526"/>
                  </a:cubicBezTo>
                  <a:cubicBezTo>
                    <a:pt x="4382" y="17431"/>
                    <a:pt x="4203" y="17740"/>
                    <a:pt x="3941" y="18645"/>
                  </a:cubicBezTo>
                  <a:lnTo>
                    <a:pt x="3822" y="18836"/>
                  </a:lnTo>
                  <a:cubicBezTo>
                    <a:pt x="3953" y="18431"/>
                    <a:pt x="3560" y="18538"/>
                    <a:pt x="3334" y="18181"/>
                  </a:cubicBezTo>
                  <a:cubicBezTo>
                    <a:pt x="2905" y="17502"/>
                    <a:pt x="3036" y="16633"/>
                    <a:pt x="2965" y="15835"/>
                  </a:cubicBezTo>
                  <a:cubicBezTo>
                    <a:pt x="2739" y="13502"/>
                    <a:pt x="584" y="11740"/>
                    <a:pt x="250" y="9418"/>
                  </a:cubicBezTo>
                  <a:cubicBezTo>
                    <a:pt x="0" y="7703"/>
                    <a:pt x="798" y="6013"/>
                    <a:pt x="977" y="4274"/>
                  </a:cubicBezTo>
                  <a:cubicBezTo>
                    <a:pt x="1120" y="2798"/>
                    <a:pt x="798" y="1286"/>
                    <a:pt x="72" y="0"/>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1"/>
            <p:cNvSpPr/>
            <p:nvPr/>
          </p:nvSpPr>
          <p:spPr>
            <a:xfrm>
              <a:off x="3064950" y="2979375"/>
              <a:ext cx="99150" cy="452450"/>
            </a:xfrm>
            <a:custGeom>
              <a:avLst/>
              <a:gdLst/>
              <a:ahLst/>
              <a:cxnLst/>
              <a:rect l="l" t="t" r="r" b="b"/>
              <a:pathLst>
                <a:path w="3966" h="18098" fill="none" extrusionOk="0">
                  <a:moveTo>
                    <a:pt x="1918" y="5465"/>
                  </a:moveTo>
                  <a:cubicBezTo>
                    <a:pt x="2561" y="3727"/>
                    <a:pt x="2858" y="1857"/>
                    <a:pt x="2775" y="0"/>
                  </a:cubicBezTo>
                  <a:cubicBezTo>
                    <a:pt x="3346" y="1143"/>
                    <a:pt x="3906" y="2358"/>
                    <a:pt x="3930" y="3643"/>
                  </a:cubicBezTo>
                  <a:cubicBezTo>
                    <a:pt x="3965" y="5263"/>
                    <a:pt x="3144" y="6775"/>
                    <a:pt x="2834" y="8370"/>
                  </a:cubicBezTo>
                  <a:cubicBezTo>
                    <a:pt x="2572" y="9692"/>
                    <a:pt x="2644" y="11085"/>
                    <a:pt x="2096" y="12311"/>
                  </a:cubicBezTo>
                  <a:cubicBezTo>
                    <a:pt x="1810" y="12966"/>
                    <a:pt x="1334" y="13585"/>
                    <a:pt x="1346" y="14299"/>
                  </a:cubicBezTo>
                  <a:cubicBezTo>
                    <a:pt x="1346" y="14847"/>
                    <a:pt x="1632" y="15335"/>
                    <a:pt x="1822" y="15859"/>
                  </a:cubicBezTo>
                  <a:cubicBezTo>
                    <a:pt x="2132" y="16764"/>
                    <a:pt x="2120" y="17205"/>
                    <a:pt x="1775" y="18098"/>
                  </a:cubicBezTo>
                  <a:cubicBezTo>
                    <a:pt x="1763" y="18098"/>
                    <a:pt x="1810" y="17990"/>
                    <a:pt x="1763" y="18098"/>
                  </a:cubicBezTo>
                  <a:cubicBezTo>
                    <a:pt x="1691" y="18002"/>
                    <a:pt x="1501" y="17907"/>
                    <a:pt x="1275" y="17550"/>
                  </a:cubicBezTo>
                  <a:cubicBezTo>
                    <a:pt x="525" y="16419"/>
                    <a:pt x="870" y="14907"/>
                    <a:pt x="691" y="13549"/>
                  </a:cubicBezTo>
                  <a:cubicBezTo>
                    <a:pt x="584" y="12823"/>
                    <a:pt x="322" y="12121"/>
                    <a:pt x="239" y="11394"/>
                  </a:cubicBezTo>
                  <a:cubicBezTo>
                    <a:pt x="1" y="9335"/>
                    <a:pt x="1191" y="7418"/>
                    <a:pt x="1918" y="5465"/>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1"/>
            <p:cNvSpPr/>
            <p:nvPr/>
          </p:nvSpPr>
          <p:spPr>
            <a:xfrm>
              <a:off x="2740500" y="3133250"/>
              <a:ext cx="210775" cy="586700"/>
            </a:xfrm>
            <a:custGeom>
              <a:avLst/>
              <a:gdLst/>
              <a:ahLst/>
              <a:cxnLst/>
              <a:rect l="l" t="t" r="r" b="b"/>
              <a:pathLst>
                <a:path w="8431" h="23468" fill="none" extrusionOk="0">
                  <a:moveTo>
                    <a:pt x="751" y="1"/>
                  </a:moveTo>
                  <a:cubicBezTo>
                    <a:pt x="1989" y="905"/>
                    <a:pt x="3251" y="2048"/>
                    <a:pt x="3466" y="3572"/>
                  </a:cubicBezTo>
                  <a:cubicBezTo>
                    <a:pt x="3573" y="4323"/>
                    <a:pt x="3406" y="5096"/>
                    <a:pt x="3513" y="5847"/>
                  </a:cubicBezTo>
                  <a:cubicBezTo>
                    <a:pt x="3739" y="7454"/>
                    <a:pt x="5156" y="8716"/>
                    <a:pt x="5287" y="10335"/>
                  </a:cubicBezTo>
                  <a:cubicBezTo>
                    <a:pt x="5371" y="11300"/>
                    <a:pt x="4978" y="12252"/>
                    <a:pt x="5037" y="13217"/>
                  </a:cubicBezTo>
                  <a:cubicBezTo>
                    <a:pt x="5156" y="15276"/>
                    <a:pt x="7180" y="16693"/>
                    <a:pt x="7859" y="18634"/>
                  </a:cubicBezTo>
                  <a:cubicBezTo>
                    <a:pt x="8430" y="20253"/>
                    <a:pt x="7978" y="21551"/>
                    <a:pt x="7478" y="23194"/>
                  </a:cubicBezTo>
                  <a:lnTo>
                    <a:pt x="7276" y="23468"/>
                  </a:lnTo>
                  <a:cubicBezTo>
                    <a:pt x="7061" y="21718"/>
                    <a:pt x="5406" y="20670"/>
                    <a:pt x="4597" y="19074"/>
                  </a:cubicBezTo>
                  <a:cubicBezTo>
                    <a:pt x="3692" y="17300"/>
                    <a:pt x="3966" y="15145"/>
                    <a:pt x="3216" y="13312"/>
                  </a:cubicBezTo>
                  <a:cubicBezTo>
                    <a:pt x="2608" y="11800"/>
                    <a:pt x="1334" y="10585"/>
                    <a:pt x="870" y="9014"/>
                  </a:cubicBezTo>
                  <a:cubicBezTo>
                    <a:pt x="1" y="6085"/>
                    <a:pt x="2132" y="2715"/>
                    <a:pt x="751" y="1"/>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1"/>
            <p:cNvSpPr/>
            <p:nvPr/>
          </p:nvSpPr>
          <p:spPr>
            <a:xfrm>
              <a:off x="3150675" y="2905550"/>
              <a:ext cx="324175" cy="456925"/>
            </a:xfrm>
            <a:custGeom>
              <a:avLst/>
              <a:gdLst/>
              <a:ahLst/>
              <a:cxnLst/>
              <a:rect l="l" t="t" r="r" b="b"/>
              <a:pathLst>
                <a:path w="12967" h="18277" fill="none" extrusionOk="0">
                  <a:moveTo>
                    <a:pt x="1" y="17943"/>
                  </a:moveTo>
                  <a:cubicBezTo>
                    <a:pt x="1215" y="15669"/>
                    <a:pt x="2180" y="13288"/>
                    <a:pt x="3061" y="10859"/>
                  </a:cubicBezTo>
                  <a:cubicBezTo>
                    <a:pt x="3930" y="8430"/>
                    <a:pt x="5132" y="6001"/>
                    <a:pt x="7156" y="4394"/>
                  </a:cubicBezTo>
                  <a:cubicBezTo>
                    <a:pt x="8037" y="3691"/>
                    <a:pt x="9073" y="3156"/>
                    <a:pt x="9859" y="2346"/>
                  </a:cubicBezTo>
                  <a:cubicBezTo>
                    <a:pt x="10323" y="1870"/>
                    <a:pt x="10692" y="1298"/>
                    <a:pt x="11181" y="834"/>
                  </a:cubicBezTo>
                  <a:cubicBezTo>
                    <a:pt x="11657" y="369"/>
                    <a:pt x="12300" y="0"/>
                    <a:pt x="12967" y="72"/>
                  </a:cubicBezTo>
                  <a:cubicBezTo>
                    <a:pt x="12336" y="739"/>
                    <a:pt x="11693" y="1441"/>
                    <a:pt x="11383" y="2298"/>
                  </a:cubicBezTo>
                  <a:cubicBezTo>
                    <a:pt x="11002" y="3370"/>
                    <a:pt x="11157" y="4572"/>
                    <a:pt x="10692" y="5608"/>
                  </a:cubicBezTo>
                  <a:cubicBezTo>
                    <a:pt x="10157" y="6811"/>
                    <a:pt x="8918" y="7513"/>
                    <a:pt x="7728" y="8073"/>
                  </a:cubicBezTo>
                  <a:cubicBezTo>
                    <a:pt x="6549" y="8644"/>
                    <a:pt x="5275" y="9192"/>
                    <a:pt x="4501" y="10252"/>
                  </a:cubicBezTo>
                  <a:cubicBezTo>
                    <a:pt x="3656" y="11442"/>
                    <a:pt x="3608" y="13014"/>
                    <a:pt x="3096" y="14371"/>
                  </a:cubicBezTo>
                  <a:cubicBezTo>
                    <a:pt x="2549" y="15836"/>
                    <a:pt x="763" y="18003"/>
                    <a:pt x="644" y="18276"/>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1"/>
            <p:cNvSpPr/>
            <p:nvPr/>
          </p:nvSpPr>
          <p:spPr>
            <a:xfrm>
              <a:off x="3079825" y="3309775"/>
              <a:ext cx="427775" cy="223250"/>
            </a:xfrm>
            <a:custGeom>
              <a:avLst/>
              <a:gdLst/>
              <a:ahLst/>
              <a:cxnLst/>
              <a:rect l="l" t="t" r="r" b="b"/>
              <a:pathLst>
                <a:path w="17111" h="8930" fill="none" extrusionOk="0">
                  <a:moveTo>
                    <a:pt x="9621" y="1715"/>
                  </a:moveTo>
                  <a:cubicBezTo>
                    <a:pt x="10621" y="881"/>
                    <a:pt x="11895" y="417"/>
                    <a:pt x="13193" y="214"/>
                  </a:cubicBezTo>
                  <a:cubicBezTo>
                    <a:pt x="14479" y="0"/>
                    <a:pt x="15801" y="24"/>
                    <a:pt x="17110" y="48"/>
                  </a:cubicBezTo>
                  <a:cubicBezTo>
                    <a:pt x="15134" y="310"/>
                    <a:pt x="13526" y="1703"/>
                    <a:pt x="12074" y="3072"/>
                  </a:cubicBezTo>
                  <a:cubicBezTo>
                    <a:pt x="10621" y="4429"/>
                    <a:pt x="9062" y="5870"/>
                    <a:pt x="7109" y="6227"/>
                  </a:cubicBezTo>
                  <a:cubicBezTo>
                    <a:pt x="6252" y="6394"/>
                    <a:pt x="5335" y="6334"/>
                    <a:pt x="4561" y="6739"/>
                  </a:cubicBezTo>
                  <a:cubicBezTo>
                    <a:pt x="3894" y="7084"/>
                    <a:pt x="3430" y="7727"/>
                    <a:pt x="2787" y="8132"/>
                  </a:cubicBezTo>
                  <a:cubicBezTo>
                    <a:pt x="1882" y="8715"/>
                    <a:pt x="942" y="8930"/>
                    <a:pt x="1" y="8394"/>
                  </a:cubicBezTo>
                  <a:lnTo>
                    <a:pt x="61" y="8287"/>
                  </a:lnTo>
                  <a:cubicBezTo>
                    <a:pt x="906" y="8442"/>
                    <a:pt x="1442" y="7858"/>
                    <a:pt x="2132" y="7346"/>
                  </a:cubicBezTo>
                  <a:cubicBezTo>
                    <a:pt x="2811" y="6822"/>
                    <a:pt x="3406" y="6191"/>
                    <a:pt x="4156" y="5775"/>
                  </a:cubicBezTo>
                  <a:cubicBezTo>
                    <a:pt x="4894" y="5370"/>
                    <a:pt x="5740" y="5191"/>
                    <a:pt x="6466" y="4774"/>
                  </a:cubicBezTo>
                  <a:cubicBezTo>
                    <a:pt x="7740" y="4036"/>
                    <a:pt x="8478" y="2655"/>
                    <a:pt x="9609" y="1715"/>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1"/>
            <p:cNvSpPr/>
            <p:nvPr/>
          </p:nvSpPr>
          <p:spPr>
            <a:xfrm>
              <a:off x="2696150" y="3323750"/>
              <a:ext cx="151825" cy="514675"/>
            </a:xfrm>
            <a:custGeom>
              <a:avLst/>
              <a:gdLst/>
              <a:ahLst/>
              <a:cxnLst/>
              <a:rect l="l" t="t" r="r" b="b"/>
              <a:pathLst>
                <a:path w="6073" h="20587" fill="none" extrusionOk="0">
                  <a:moveTo>
                    <a:pt x="5263" y="20586"/>
                  </a:moveTo>
                  <a:lnTo>
                    <a:pt x="5228" y="20586"/>
                  </a:lnTo>
                  <a:cubicBezTo>
                    <a:pt x="5037" y="19074"/>
                    <a:pt x="4001" y="18324"/>
                    <a:pt x="3501" y="16884"/>
                  </a:cubicBezTo>
                  <a:cubicBezTo>
                    <a:pt x="3144" y="15788"/>
                    <a:pt x="3132" y="14610"/>
                    <a:pt x="2811" y="13514"/>
                  </a:cubicBezTo>
                  <a:cubicBezTo>
                    <a:pt x="2442" y="12204"/>
                    <a:pt x="1644" y="11050"/>
                    <a:pt x="1156" y="9776"/>
                  </a:cubicBezTo>
                  <a:cubicBezTo>
                    <a:pt x="1" y="6704"/>
                    <a:pt x="763" y="3227"/>
                    <a:pt x="144" y="1"/>
                  </a:cubicBezTo>
                  <a:cubicBezTo>
                    <a:pt x="1025" y="453"/>
                    <a:pt x="1751" y="1227"/>
                    <a:pt x="2168" y="2132"/>
                  </a:cubicBezTo>
                  <a:cubicBezTo>
                    <a:pt x="2584" y="3025"/>
                    <a:pt x="2692" y="4037"/>
                    <a:pt x="3001" y="4966"/>
                  </a:cubicBezTo>
                  <a:cubicBezTo>
                    <a:pt x="3346" y="6013"/>
                    <a:pt x="3942" y="6978"/>
                    <a:pt x="4085" y="8073"/>
                  </a:cubicBezTo>
                  <a:cubicBezTo>
                    <a:pt x="4216" y="9085"/>
                    <a:pt x="3954" y="10109"/>
                    <a:pt x="4001" y="11133"/>
                  </a:cubicBezTo>
                  <a:cubicBezTo>
                    <a:pt x="4097" y="13181"/>
                    <a:pt x="5406" y="14979"/>
                    <a:pt x="5799" y="17003"/>
                  </a:cubicBezTo>
                  <a:cubicBezTo>
                    <a:pt x="6073" y="18360"/>
                    <a:pt x="5835" y="19324"/>
                    <a:pt x="5263" y="20586"/>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1"/>
            <p:cNvSpPr/>
            <p:nvPr/>
          </p:nvSpPr>
          <p:spPr>
            <a:xfrm>
              <a:off x="3012275" y="3386250"/>
              <a:ext cx="556625" cy="238750"/>
            </a:xfrm>
            <a:custGeom>
              <a:avLst/>
              <a:gdLst/>
              <a:ahLst/>
              <a:cxnLst/>
              <a:rect l="l" t="t" r="r" b="b"/>
              <a:pathLst>
                <a:path w="22265" h="9550" fill="none" extrusionOk="0">
                  <a:moveTo>
                    <a:pt x="10299" y="4025"/>
                  </a:moveTo>
                  <a:cubicBezTo>
                    <a:pt x="11680" y="3478"/>
                    <a:pt x="13252" y="3489"/>
                    <a:pt x="14597" y="2835"/>
                  </a:cubicBezTo>
                  <a:cubicBezTo>
                    <a:pt x="15371" y="2466"/>
                    <a:pt x="16038" y="1894"/>
                    <a:pt x="16764" y="1430"/>
                  </a:cubicBezTo>
                  <a:cubicBezTo>
                    <a:pt x="18384" y="418"/>
                    <a:pt x="20372" y="1"/>
                    <a:pt x="22265" y="263"/>
                  </a:cubicBezTo>
                  <a:cubicBezTo>
                    <a:pt x="19074" y="1192"/>
                    <a:pt x="17514" y="5061"/>
                    <a:pt x="14407" y="6252"/>
                  </a:cubicBezTo>
                  <a:cubicBezTo>
                    <a:pt x="12895" y="6823"/>
                    <a:pt x="11204" y="6692"/>
                    <a:pt x="9656" y="7145"/>
                  </a:cubicBezTo>
                  <a:cubicBezTo>
                    <a:pt x="7989" y="7645"/>
                    <a:pt x="6561" y="8823"/>
                    <a:pt x="4858" y="9181"/>
                  </a:cubicBezTo>
                  <a:cubicBezTo>
                    <a:pt x="3167" y="9550"/>
                    <a:pt x="1667" y="9085"/>
                    <a:pt x="0" y="9538"/>
                  </a:cubicBezTo>
                  <a:cubicBezTo>
                    <a:pt x="584" y="8692"/>
                    <a:pt x="1286" y="8228"/>
                    <a:pt x="2274" y="7954"/>
                  </a:cubicBezTo>
                  <a:cubicBezTo>
                    <a:pt x="3298" y="7680"/>
                    <a:pt x="4358" y="7561"/>
                    <a:pt x="5334" y="7157"/>
                  </a:cubicBezTo>
                  <a:cubicBezTo>
                    <a:pt x="7144" y="6406"/>
                    <a:pt x="8478" y="4763"/>
                    <a:pt x="10299" y="4025"/>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1"/>
            <p:cNvSpPr/>
            <p:nvPr/>
          </p:nvSpPr>
          <p:spPr>
            <a:xfrm>
              <a:off x="2871475" y="3052000"/>
              <a:ext cx="159275" cy="561700"/>
            </a:xfrm>
            <a:custGeom>
              <a:avLst/>
              <a:gdLst/>
              <a:ahLst/>
              <a:cxnLst/>
              <a:rect l="l" t="t" r="r" b="b"/>
              <a:pathLst>
                <a:path w="6371" h="22468" fill="none" extrusionOk="0">
                  <a:moveTo>
                    <a:pt x="1" y="0"/>
                  </a:moveTo>
                  <a:cubicBezTo>
                    <a:pt x="1298" y="703"/>
                    <a:pt x="2215" y="2048"/>
                    <a:pt x="2406" y="3513"/>
                  </a:cubicBezTo>
                  <a:cubicBezTo>
                    <a:pt x="2572" y="4787"/>
                    <a:pt x="2215" y="6108"/>
                    <a:pt x="2501" y="7358"/>
                  </a:cubicBezTo>
                  <a:cubicBezTo>
                    <a:pt x="2799" y="8644"/>
                    <a:pt x="3739" y="9716"/>
                    <a:pt x="4037" y="11002"/>
                  </a:cubicBezTo>
                  <a:cubicBezTo>
                    <a:pt x="4275" y="12049"/>
                    <a:pt x="4061" y="13180"/>
                    <a:pt x="4406" y="14204"/>
                  </a:cubicBezTo>
                  <a:cubicBezTo>
                    <a:pt x="4751" y="15240"/>
                    <a:pt x="5620" y="16026"/>
                    <a:pt x="5989" y="17050"/>
                  </a:cubicBezTo>
                  <a:cubicBezTo>
                    <a:pt x="6370" y="18098"/>
                    <a:pt x="6180" y="19253"/>
                    <a:pt x="5918" y="20336"/>
                  </a:cubicBezTo>
                  <a:cubicBezTo>
                    <a:pt x="5716" y="21193"/>
                    <a:pt x="5466" y="21443"/>
                    <a:pt x="5180" y="22277"/>
                  </a:cubicBezTo>
                  <a:lnTo>
                    <a:pt x="5049" y="22467"/>
                  </a:lnTo>
                  <a:cubicBezTo>
                    <a:pt x="4918" y="21217"/>
                    <a:pt x="3942" y="20693"/>
                    <a:pt x="3418" y="19538"/>
                  </a:cubicBezTo>
                  <a:cubicBezTo>
                    <a:pt x="2822" y="18217"/>
                    <a:pt x="3049" y="16669"/>
                    <a:pt x="2739" y="15252"/>
                  </a:cubicBezTo>
                  <a:cubicBezTo>
                    <a:pt x="2251" y="13038"/>
                    <a:pt x="501" y="11228"/>
                    <a:pt x="215" y="8989"/>
                  </a:cubicBezTo>
                  <a:cubicBezTo>
                    <a:pt x="48" y="7715"/>
                    <a:pt x="382" y="6441"/>
                    <a:pt x="524" y="5179"/>
                  </a:cubicBezTo>
                  <a:cubicBezTo>
                    <a:pt x="703" y="3441"/>
                    <a:pt x="524" y="1667"/>
                    <a:pt x="1" y="0"/>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1"/>
            <p:cNvSpPr/>
            <p:nvPr/>
          </p:nvSpPr>
          <p:spPr>
            <a:xfrm>
              <a:off x="2937550" y="3565750"/>
              <a:ext cx="597725" cy="194100"/>
            </a:xfrm>
            <a:custGeom>
              <a:avLst/>
              <a:gdLst/>
              <a:ahLst/>
              <a:cxnLst/>
              <a:rect l="l" t="t" r="r" b="b"/>
              <a:pathLst>
                <a:path w="23909" h="7764" fill="none" extrusionOk="0">
                  <a:moveTo>
                    <a:pt x="14860" y="1870"/>
                  </a:moveTo>
                  <a:cubicBezTo>
                    <a:pt x="16193" y="1751"/>
                    <a:pt x="17360" y="965"/>
                    <a:pt x="18634" y="548"/>
                  </a:cubicBezTo>
                  <a:cubicBezTo>
                    <a:pt x="20360" y="0"/>
                    <a:pt x="22313" y="179"/>
                    <a:pt x="23909" y="1024"/>
                  </a:cubicBezTo>
                  <a:cubicBezTo>
                    <a:pt x="22265" y="917"/>
                    <a:pt x="20575" y="1298"/>
                    <a:pt x="19134" y="2084"/>
                  </a:cubicBezTo>
                  <a:cubicBezTo>
                    <a:pt x="17551" y="2953"/>
                    <a:pt x="16253" y="4299"/>
                    <a:pt x="14586" y="4977"/>
                  </a:cubicBezTo>
                  <a:cubicBezTo>
                    <a:pt x="12217" y="5953"/>
                    <a:pt x="9431" y="5453"/>
                    <a:pt x="7097" y="6513"/>
                  </a:cubicBezTo>
                  <a:cubicBezTo>
                    <a:pt x="6156" y="6942"/>
                    <a:pt x="5275" y="7620"/>
                    <a:pt x="4239" y="7680"/>
                  </a:cubicBezTo>
                  <a:cubicBezTo>
                    <a:pt x="2704" y="7763"/>
                    <a:pt x="1525" y="6620"/>
                    <a:pt x="1" y="6561"/>
                  </a:cubicBezTo>
                  <a:lnTo>
                    <a:pt x="132" y="6382"/>
                  </a:lnTo>
                  <a:cubicBezTo>
                    <a:pt x="763" y="5215"/>
                    <a:pt x="1846" y="4620"/>
                    <a:pt x="3168" y="4418"/>
                  </a:cubicBezTo>
                  <a:cubicBezTo>
                    <a:pt x="4478" y="4203"/>
                    <a:pt x="5835" y="4263"/>
                    <a:pt x="7121" y="3906"/>
                  </a:cubicBezTo>
                  <a:cubicBezTo>
                    <a:pt x="9002" y="3370"/>
                    <a:pt x="10609" y="1941"/>
                    <a:pt x="12562" y="1822"/>
                  </a:cubicBezTo>
                  <a:cubicBezTo>
                    <a:pt x="13324" y="1774"/>
                    <a:pt x="14098" y="1929"/>
                    <a:pt x="14860" y="1870"/>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1"/>
            <p:cNvSpPr/>
            <p:nvPr/>
          </p:nvSpPr>
          <p:spPr>
            <a:xfrm>
              <a:off x="2843200" y="3737800"/>
              <a:ext cx="546825" cy="124150"/>
            </a:xfrm>
            <a:custGeom>
              <a:avLst/>
              <a:gdLst/>
              <a:ahLst/>
              <a:cxnLst/>
              <a:rect l="l" t="t" r="r" b="b"/>
              <a:pathLst>
                <a:path w="21873" h="4966" fill="none" extrusionOk="0">
                  <a:moveTo>
                    <a:pt x="21872" y="917"/>
                  </a:moveTo>
                  <a:cubicBezTo>
                    <a:pt x="20396" y="738"/>
                    <a:pt x="18920" y="1286"/>
                    <a:pt x="17598" y="1965"/>
                  </a:cubicBezTo>
                  <a:cubicBezTo>
                    <a:pt x="16264" y="2643"/>
                    <a:pt x="15002" y="3477"/>
                    <a:pt x="13574" y="3929"/>
                  </a:cubicBezTo>
                  <a:cubicBezTo>
                    <a:pt x="11407" y="4620"/>
                    <a:pt x="9061" y="4382"/>
                    <a:pt x="6787" y="4608"/>
                  </a:cubicBezTo>
                  <a:cubicBezTo>
                    <a:pt x="5632" y="4727"/>
                    <a:pt x="4465" y="4965"/>
                    <a:pt x="3310" y="4822"/>
                  </a:cubicBezTo>
                  <a:cubicBezTo>
                    <a:pt x="2156" y="4679"/>
                    <a:pt x="1108" y="4215"/>
                    <a:pt x="1" y="4429"/>
                  </a:cubicBezTo>
                  <a:cubicBezTo>
                    <a:pt x="667" y="3501"/>
                    <a:pt x="1810" y="3143"/>
                    <a:pt x="2953" y="3108"/>
                  </a:cubicBezTo>
                  <a:cubicBezTo>
                    <a:pt x="4132" y="3072"/>
                    <a:pt x="5346" y="3215"/>
                    <a:pt x="6454" y="2846"/>
                  </a:cubicBezTo>
                  <a:cubicBezTo>
                    <a:pt x="7418" y="2524"/>
                    <a:pt x="8228" y="1834"/>
                    <a:pt x="9204" y="1560"/>
                  </a:cubicBezTo>
                  <a:cubicBezTo>
                    <a:pt x="10180" y="1286"/>
                    <a:pt x="11228" y="1465"/>
                    <a:pt x="12252" y="1429"/>
                  </a:cubicBezTo>
                  <a:cubicBezTo>
                    <a:pt x="13907" y="1381"/>
                    <a:pt x="15479" y="774"/>
                    <a:pt x="17086" y="417"/>
                  </a:cubicBezTo>
                  <a:cubicBezTo>
                    <a:pt x="18693" y="72"/>
                    <a:pt x="20503" y="0"/>
                    <a:pt x="21872" y="905"/>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1"/>
            <p:cNvSpPr/>
            <p:nvPr/>
          </p:nvSpPr>
          <p:spPr>
            <a:xfrm>
              <a:off x="2475000" y="3488050"/>
              <a:ext cx="157175" cy="595050"/>
            </a:xfrm>
            <a:custGeom>
              <a:avLst/>
              <a:gdLst/>
              <a:ahLst/>
              <a:cxnLst/>
              <a:rect l="l" t="t" r="r" b="b"/>
              <a:pathLst>
                <a:path w="6287" h="23802" fill="none" extrusionOk="0">
                  <a:moveTo>
                    <a:pt x="1644" y="1"/>
                  </a:moveTo>
                  <a:cubicBezTo>
                    <a:pt x="2727" y="1084"/>
                    <a:pt x="3810" y="2394"/>
                    <a:pt x="3799" y="3942"/>
                  </a:cubicBezTo>
                  <a:cubicBezTo>
                    <a:pt x="3799" y="4692"/>
                    <a:pt x="3525" y="5442"/>
                    <a:pt x="3513" y="6192"/>
                  </a:cubicBezTo>
                  <a:cubicBezTo>
                    <a:pt x="3513" y="7811"/>
                    <a:pt x="4715" y="9276"/>
                    <a:pt x="4620" y="10895"/>
                  </a:cubicBezTo>
                  <a:cubicBezTo>
                    <a:pt x="4561" y="11859"/>
                    <a:pt x="4037" y="12741"/>
                    <a:pt x="3941" y="13705"/>
                  </a:cubicBezTo>
                  <a:cubicBezTo>
                    <a:pt x="3763" y="15753"/>
                    <a:pt x="5561" y="17455"/>
                    <a:pt x="5954" y="19479"/>
                  </a:cubicBezTo>
                  <a:cubicBezTo>
                    <a:pt x="6287" y="21158"/>
                    <a:pt x="5632" y="22075"/>
                    <a:pt x="4906" y="23635"/>
                  </a:cubicBezTo>
                  <a:lnTo>
                    <a:pt x="4715" y="23801"/>
                  </a:lnTo>
                  <a:cubicBezTo>
                    <a:pt x="4763" y="22027"/>
                    <a:pt x="3227" y="21134"/>
                    <a:pt x="2656" y="19432"/>
                  </a:cubicBezTo>
                  <a:cubicBezTo>
                    <a:pt x="2025" y="17551"/>
                    <a:pt x="2596" y="15455"/>
                    <a:pt x="2132" y="13526"/>
                  </a:cubicBezTo>
                  <a:cubicBezTo>
                    <a:pt x="1751" y="11943"/>
                    <a:pt x="667" y="10562"/>
                    <a:pt x="441" y="8931"/>
                  </a:cubicBezTo>
                  <a:cubicBezTo>
                    <a:pt x="0" y="5918"/>
                    <a:pt x="2608" y="2894"/>
                    <a:pt x="1644" y="1"/>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1"/>
            <p:cNvSpPr/>
            <p:nvPr/>
          </p:nvSpPr>
          <p:spPr>
            <a:xfrm>
              <a:off x="2394925" y="3677375"/>
              <a:ext cx="94675" cy="529850"/>
            </a:xfrm>
            <a:custGeom>
              <a:avLst/>
              <a:gdLst/>
              <a:ahLst/>
              <a:cxnLst/>
              <a:rect l="l" t="t" r="r" b="b"/>
              <a:pathLst>
                <a:path w="3787" h="21194" fill="none" extrusionOk="0">
                  <a:moveTo>
                    <a:pt x="2215" y="21074"/>
                  </a:moveTo>
                  <a:lnTo>
                    <a:pt x="2096" y="21169"/>
                  </a:lnTo>
                  <a:cubicBezTo>
                    <a:pt x="2096" y="21193"/>
                    <a:pt x="1418" y="18741"/>
                    <a:pt x="1251" y="17217"/>
                  </a:cubicBezTo>
                  <a:cubicBezTo>
                    <a:pt x="1120" y="16074"/>
                    <a:pt x="1370" y="14919"/>
                    <a:pt x="1298" y="13764"/>
                  </a:cubicBezTo>
                  <a:cubicBezTo>
                    <a:pt x="1203" y="12406"/>
                    <a:pt x="679" y="11121"/>
                    <a:pt x="477" y="9775"/>
                  </a:cubicBezTo>
                  <a:cubicBezTo>
                    <a:pt x="1" y="6513"/>
                    <a:pt x="1489" y="3286"/>
                    <a:pt x="1572" y="0"/>
                  </a:cubicBezTo>
                  <a:cubicBezTo>
                    <a:pt x="2346" y="643"/>
                    <a:pt x="2882" y="1536"/>
                    <a:pt x="3096" y="2512"/>
                  </a:cubicBezTo>
                  <a:cubicBezTo>
                    <a:pt x="3311" y="3477"/>
                    <a:pt x="3203" y="4489"/>
                    <a:pt x="3299" y="5465"/>
                  </a:cubicBezTo>
                  <a:cubicBezTo>
                    <a:pt x="3418" y="6561"/>
                    <a:pt x="3787" y="7632"/>
                    <a:pt x="3704" y="8727"/>
                  </a:cubicBezTo>
                  <a:cubicBezTo>
                    <a:pt x="3620" y="9751"/>
                    <a:pt x="3144" y="10692"/>
                    <a:pt x="2965" y="11704"/>
                  </a:cubicBezTo>
                  <a:cubicBezTo>
                    <a:pt x="2608" y="13728"/>
                    <a:pt x="3513" y="15764"/>
                    <a:pt x="3465" y="17824"/>
                  </a:cubicBezTo>
                  <a:cubicBezTo>
                    <a:pt x="3442" y="19205"/>
                    <a:pt x="3037" y="19967"/>
                    <a:pt x="2203" y="21074"/>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1"/>
            <p:cNvSpPr/>
            <p:nvPr/>
          </p:nvSpPr>
          <p:spPr>
            <a:xfrm>
              <a:off x="2692875" y="3849425"/>
              <a:ext cx="586425" cy="173550"/>
            </a:xfrm>
            <a:custGeom>
              <a:avLst/>
              <a:gdLst/>
              <a:ahLst/>
              <a:cxnLst/>
              <a:rect l="l" t="t" r="r" b="b"/>
              <a:pathLst>
                <a:path w="23457" h="6942" fill="none" extrusionOk="0">
                  <a:moveTo>
                    <a:pt x="11062" y="2524"/>
                  </a:moveTo>
                  <a:cubicBezTo>
                    <a:pt x="12502" y="2179"/>
                    <a:pt x="14062" y="2417"/>
                    <a:pt x="15479" y="1976"/>
                  </a:cubicBezTo>
                  <a:cubicBezTo>
                    <a:pt x="16312" y="1714"/>
                    <a:pt x="17039" y="1250"/>
                    <a:pt x="17836" y="893"/>
                  </a:cubicBezTo>
                  <a:cubicBezTo>
                    <a:pt x="19587" y="131"/>
                    <a:pt x="21611" y="0"/>
                    <a:pt x="23456" y="536"/>
                  </a:cubicBezTo>
                  <a:cubicBezTo>
                    <a:pt x="20146" y="1000"/>
                    <a:pt x="18051" y="4596"/>
                    <a:pt x="14800" y="5310"/>
                  </a:cubicBezTo>
                  <a:cubicBezTo>
                    <a:pt x="13217" y="5667"/>
                    <a:pt x="11562" y="5286"/>
                    <a:pt x="9966" y="5513"/>
                  </a:cubicBezTo>
                  <a:cubicBezTo>
                    <a:pt x="8252" y="5763"/>
                    <a:pt x="6668" y="6715"/>
                    <a:pt x="4930" y="6834"/>
                  </a:cubicBezTo>
                  <a:cubicBezTo>
                    <a:pt x="3204" y="6941"/>
                    <a:pt x="1715" y="6322"/>
                    <a:pt x="1" y="6525"/>
                  </a:cubicBezTo>
                  <a:cubicBezTo>
                    <a:pt x="703" y="5775"/>
                    <a:pt x="1537" y="5370"/>
                    <a:pt x="2549" y="5239"/>
                  </a:cubicBezTo>
                  <a:cubicBezTo>
                    <a:pt x="3597" y="5120"/>
                    <a:pt x="4668" y="5143"/>
                    <a:pt x="5692" y="4893"/>
                  </a:cubicBezTo>
                  <a:cubicBezTo>
                    <a:pt x="7597" y="4405"/>
                    <a:pt x="9157" y="2977"/>
                    <a:pt x="11062" y="2524"/>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1"/>
            <p:cNvSpPr/>
            <p:nvPr/>
          </p:nvSpPr>
          <p:spPr>
            <a:xfrm>
              <a:off x="2610125" y="3424075"/>
              <a:ext cx="120300" cy="571800"/>
            </a:xfrm>
            <a:custGeom>
              <a:avLst/>
              <a:gdLst/>
              <a:ahLst/>
              <a:cxnLst/>
              <a:rect l="l" t="t" r="r" b="b"/>
              <a:pathLst>
                <a:path w="4812" h="22872" fill="none" extrusionOk="0">
                  <a:moveTo>
                    <a:pt x="1144" y="0"/>
                  </a:moveTo>
                  <a:cubicBezTo>
                    <a:pt x="2323" y="893"/>
                    <a:pt x="3037" y="2357"/>
                    <a:pt x="3013" y="3834"/>
                  </a:cubicBezTo>
                  <a:cubicBezTo>
                    <a:pt x="2989" y="5108"/>
                    <a:pt x="2454" y="6370"/>
                    <a:pt x="2549" y="7644"/>
                  </a:cubicBezTo>
                  <a:cubicBezTo>
                    <a:pt x="2656" y="8965"/>
                    <a:pt x="3430" y="10156"/>
                    <a:pt x="3537" y="11478"/>
                  </a:cubicBezTo>
                  <a:cubicBezTo>
                    <a:pt x="3620" y="12549"/>
                    <a:pt x="3239" y="13633"/>
                    <a:pt x="3430" y="14692"/>
                  </a:cubicBezTo>
                  <a:cubicBezTo>
                    <a:pt x="3620" y="15764"/>
                    <a:pt x="4371" y="16669"/>
                    <a:pt x="4585" y="17740"/>
                  </a:cubicBezTo>
                  <a:cubicBezTo>
                    <a:pt x="4811" y="18836"/>
                    <a:pt x="4454" y="19955"/>
                    <a:pt x="4037" y="20979"/>
                  </a:cubicBezTo>
                  <a:cubicBezTo>
                    <a:pt x="3716" y="21800"/>
                    <a:pt x="3549" y="21896"/>
                    <a:pt x="3144" y="22681"/>
                  </a:cubicBezTo>
                  <a:lnTo>
                    <a:pt x="2918" y="22872"/>
                  </a:lnTo>
                  <a:cubicBezTo>
                    <a:pt x="2966" y="21610"/>
                    <a:pt x="2025" y="21050"/>
                    <a:pt x="1680" y="19836"/>
                  </a:cubicBezTo>
                  <a:cubicBezTo>
                    <a:pt x="1275" y="18431"/>
                    <a:pt x="1727" y="16931"/>
                    <a:pt x="1632" y="15490"/>
                  </a:cubicBezTo>
                  <a:cubicBezTo>
                    <a:pt x="1477" y="13228"/>
                    <a:pt x="1" y="11180"/>
                    <a:pt x="49" y="8930"/>
                  </a:cubicBezTo>
                  <a:cubicBezTo>
                    <a:pt x="72" y="7644"/>
                    <a:pt x="584" y="6429"/>
                    <a:pt x="906" y="5191"/>
                  </a:cubicBezTo>
                  <a:cubicBezTo>
                    <a:pt x="1346" y="3500"/>
                    <a:pt x="1430" y="1726"/>
                    <a:pt x="1144" y="0"/>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1"/>
            <p:cNvSpPr/>
            <p:nvPr/>
          </p:nvSpPr>
          <p:spPr>
            <a:xfrm>
              <a:off x="2602400" y="4016100"/>
              <a:ext cx="614375" cy="133675"/>
            </a:xfrm>
            <a:custGeom>
              <a:avLst/>
              <a:gdLst/>
              <a:ahLst/>
              <a:cxnLst/>
              <a:rect l="l" t="t" r="r" b="b"/>
              <a:pathLst>
                <a:path w="24575" h="5347" fill="none" extrusionOk="0">
                  <a:moveTo>
                    <a:pt x="15502" y="1048"/>
                  </a:moveTo>
                  <a:cubicBezTo>
                    <a:pt x="16836" y="1132"/>
                    <a:pt x="18110" y="512"/>
                    <a:pt x="19431" y="298"/>
                  </a:cubicBezTo>
                  <a:cubicBezTo>
                    <a:pt x="21217" y="0"/>
                    <a:pt x="23122" y="465"/>
                    <a:pt x="24575" y="1536"/>
                  </a:cubicBezTo>
                  <a:cubicBezTo>
                    <a:pt x="22956" y="1191"/>
                    <a:pt x="21241" y="1310"/>
                    <a:pt x="19693" y="1894"/>
                  </a:cubicBezTo>
                  <a:cubicBezTo>
                    <a:pt x="18003" y="2513"/>
                    <a:pt x="16526" y="3656"/>
                    <a:pt x="14776" y="4084"/>
                  </a:cubicBezTo>
                  <a:cubicBezTo>
                    <a:pt x="12300" y="4703"/>
                    <a:pt x="9609" y="3810"/>
                    <a:pt x="7144" y="4513"/>
                  </a:cubicBezTo>
                  <a:cubicBezTo>
                    <a:pt x="6144" y="4799"/>
                    <a:pt x="5180" y="5346"/>
                    <a:pt x="4144" y="5251"/>
                  </a:cubicBezTo>
                  <a:cubicBezTo>
                    <a:pt x="2608" y="5108"/>
                    <a:pt x="1489" y="3632"/>
                    <a:pt x="0" y="3358"/>
                  </a:cubicBezTo>
                  <a:lnTo>
                    <a:pt x="48" y="3287"/>
                  </a:lnTo>
                  <a:cubicBezTo>
                    <a:pt x="834" y="2215"/>
                    <a:pt x="2227" y="1882"/>
                    <a:pt x="3560" y="1870"/>
                  </a:cubicBezTo>
                  <a:cubicBezTo>
                    <a:pt x="4894" y="1858"/>
                    <a:pt x="6227" y="2108"/>
                    <a:pt x="7549" y="1941"/>
                  </a:cubicBezTo>
                  <a:cubicBezTo>
                    <a:pt x="9478" y="1679"/>
                    <a:pt x="11287" y="512"/>
                    <a:pt x="13228" y="667"/>
                  </a:cubicBezTo>
                  <a:cubicBezTo>
                    <a:pt x="13990" y="739"/>
                    <a:pt x="14728" y="1001"/>
                    <a:pt x="15502" y="1048"/>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1"/>
            <p:cNvSpPr/>
            <p:nvPr/>
          </p:nvSpPr>
          <p:spPr>
            <a:xfrm>
              <a:off x="2460125" y="4198575"/>
              <a:ext cx="555150" cy="87825"/>
            </a:xfrm>
            <a:custGeom>
              <a:avLst/>
              <a:gdLst/>
              <a:ahLst/>
              <a:cxnLst/>
              <a:rect l="l" t="t" r="r" b="b"/>
              <a:pathLst>
                <a:path w="22206" h="3513" fill="none" extrusionOk="0">
                  <a:moveTo>
                    <a:pt x="22205" y="2131"/>
                  </a:moveTo>
                  <a:cubicBezTo>
                    <a:pt x="20788" y="1643"/>
                    <a:pt x="19241" y="1869"/>
                    <a:pt x="17800" y="2250"/>
                  </a:cubicBezTo>
                  <a:cubicBezTo>
                    <a:pt x="16359" y="2631"/>
                    <a:pt x="14943" y="3155"/>
                    <a:pt x="13454" y="3298"/>
                  </a:cubicBezTo>
                  <a:cubicBezTo>
                    <a:pt x="11180" y="3512"/>
                    <a:pt x="8942" y="2774"/>
                    <a:pt x="6680" y="2512"/>
                  </a:cubicBezTo>
                  <a:cubicBezTo>
                    <a:pt x="5513" y="2381"/>
                    <a:pt x="4322" y="2369"/>
                    <a:pt x="3227" y="1976"/>
                  </a:cubicBezTo>
                  <a:cubicBezTo>
                    <a:pt x="2131" y="1584"/>
                    <a:pt x="1119" y="857"/>
                    <a:pt x="0" y="845"/>
                  </a:cubicBezTo>
                  <a:cubicBezTo>
                    <a:pt x="846" y="71"/>
                    <a:pt x="2119" y="12"/>
                    <a:pt x="3251" y="226"/>
                  </a:cubicBezTo>
                  <a:cubicBezTo>
                    <a:pt x="4405" y="441"/>
                    <a:pt x="5560" y="845"/>
                    <a:pt x="6727" y="714"/>
                  </a:cubicBezTo>
                  <a:cubicBezTo>
                    <a:pt x="7727" y="607"/>
                    <a:pt x="8668" y="107"/>
                    <a:pt x="9680" y="48"/>
                  </a:cubicBezTo>
                  <a:cubicBezTo>
                    <a:pt x="10704" y="0"/>
                    <a:pt x="11692" y="393"/>
                    <a:pt x="12692" y="583"/>
                  </a:cubicBezTo>
                  <a:cubicBezTo>
                    <a:pt x="14311" y="881"/>
                    <a:pt x="15978" y="631"/>
                    <a:pt x="17633" y="631"/>
                  </a:cubicBezTo>
                  <a:cubicBezTo>
                    <a:pt x="19276" y="631"/>
                    <a:pt x="21050" y="953"/>
                    <a:pt x="22205" y="2131"/>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81"/>
          <p:cNvGrpSpPr/>
          <p:nvPr/>
        </p:nvGrpSpPr>
        <p:grpSpPr>
          <a:xfrm rot="2829839">
            <a:off x="7116657" y="2610828"/>
            <a:ext cx="798347" cy="2141342"/>
            <a:chOff x="4385350" y="2587950"/>
            <a:chExt cx="798350" cy="2141350"/>
          </a:xfrm>
        </p:grpSpPr>
        <p:sp>
          <p:nvSpPr>
            <p:cNvPr id="1890" name="Google Shape;1890;p81"/>
            <p:cNvSpPr/>
            <p:nvPr/>
          </p:nvSpPr>
          <p:spPr>
            <a:xfrm>
              <a:off x="4444300" y="2596575"/>
              <a:ext cx="551275" cy="2132725"/>
            </a:xfrm>
            <a:custGeom>
              <a:avLst/>
              <a:gdLst/>
              <a:ahLst/>
              <a:cxnLst/>
              <a:rect l="l" t="t" r="r" b="b"/>
              <a:pathLst>
                <a:path w="22051" h="85309" fill="none" extrusionOk="0">
                  <a:moveTo>
                    <a:pt x="20431" y="85297"/>
                  </a:moveTo>
                  <a:lnTo>
                    <a:pt x="20408" y="85297"/>
                  </a:lnTo>
                  <a:cubicBezTo>
                    <a:pt x="20265" y="85297"/>
                    <a:pt x="20169" y="85178"/>
                    <a:pt x="20181" y="85035"/>
                  </a:cubicBezTo>
                  <a:cubicBezTo>
                    <a:pt x="21562" y="68354"/>
                    <a:pt x="19431" y="49983"/>
                    <a:pt x="13490" y="27242"/>
                  </a:cubicBezTo>
                  <a:cubicBezTo>
                    <a:pt x="11085" y="18062"/>
                    <a:pt x="7620" y="7692"/>
                    <a:pt x="107" y="441"/>
                  </a:cubicBezTo>
                  <a:cubicBezTo>
                    <a:pt x="12" y="358"/>
                    <a:pt x="0" y="203"/>
                    <a:pt x="95" y="108"/>
                  </a:cubicBezTo>
                  <a:cubicBezTo>
                    <a:pt x="191" y="13"/>
                    <a:pt x="346" y="1"/>
                    <a:pt x="441" y="96"/>
                  </a:cubicBezTo>
                  <a:cubicBezTo>
                    <a:pt x="8037" y="7430"/>
                    <a:pt x="11537" y="17872"/>
                    <a:pt x="13954" y="27123"/>
                  </a:cubicBezTo>
                  <a:cubicBezTo>
                    <a:pt x="19919" y="49924"/>
                    <a:pt x="22051" y="68342"/>
                    <a:pt x="20669" y="85083"/>
                  </a:cubicBezTo>
                  <a:cubicBezTo>
                    <a:pt x="20658" y="85202"/>
                    <a:pt x="20550" y="85309"/>
                    <a:pt x="20419" y="85309"/>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1"/>
            <p:cNvSpPr/>
            <p:nvPr/>
          </p:nvSpPr>
          <p:spPr>
            <a:xfrm>
              <a:off x="4385350" y="2587950"/>
              <a:ext cx="798350" cy="1510025"/>
            </a:xfrm>
            <a:custGeom>
              <a:avLst/>
              <a:gdLst/>
              <a:ahLst/>
              <a:cxnLst/>
              <a:rect l="l" t="t" r="r" b="b"/>
              <a:pathLst>
                <a:path w="31934" h="60401" fill="none" extrusionOk="0">
                  <a:moveTo>
                    <a:pt x="22099" y="60234"/>
                  </a:moveTo>
                  <a:cubicBezTo>
                    <a:pt x="22051" y="60234"/>
                    <a:pt x="22051" y="60222"/>
                    <a:pt x="22015" y="60198"/>
                  </a:cubicBezTo>
                  <a:cubicBezTo>
                    <a:pt x="19468" y="58650"/>
                    <a:pt x="15991" y="56543"/>
                    <a:pt x="14681" y="53162"/>
                  </a:cubicBezTo>
                  <a:cubicBezTo>
                    <a:pt x="14241" y="52043"/>
                    <a:pt x="14062" y="50840"/>
                    <a:pt x="13895" y="49685"/>
                  </a:cubicBezTo>
                  <a:cubicBezTo>
                    <a:pt x="13860" y="49399"/>
                    <a:pt x="13812" y="49114"/>
                    <a:pt x="13764" y="48840"/>
                  </a:cubicBezTo>
                  <a:cubicBezTo>
                    <a:pt x="13312" y="46042"/>
                    <a:pt x="12490" y="43315"/>
                    <a:pt x="11312" y="40744"/>
                  </a:cubicBezTo>
                  <a:cubicBezTo>
                    <a:pt x="11264" y="40648"/>
                    <a:pt x="11288" y="40529"/>
                    <a:pt x="11371" y="40458"/>
                  </a:cubicBezTo>
                  <a:cubicBezTo>
                    <a:pt x="11455" y="40386"/>
                    <a:pt x="11574" y="40386"/>
                    <a:pt x="11657" y="40446"/>
                  </a:cubicBezTo>
                  <a:lnTo>
                    <a:pt x="16705" y="43708"/>
                  </a:lnTo>
                  <a:cubicBezTo>
                    <a:pt x="15324" y="42101"/>
                    <a:pt x="13645" y="40744"/>
                    <a:pt x="11788" y="39755"/>
                  </a:cubicBezTo>
                  <a:lnTo>
                    <a:pt x="11657" y="39684"/>
                  </a:lnTo>
                  <a:cubicBezTo>
                    <a:pt x="11097" y="39386"/>
                    <a:pt x="10514" y="39077"/>
                    <a:pt x="10157" y="38529"/>
                  </a:cubicBezTo>
                  <a:cubicBezTo>
                    <a:pt x="9883" y="38112"/>
                    <a:pt x="9788" y="37636"/>
                    <a:pt x="9692" y="37172"/>
                  </a:cubicBezTo>
                  <a:lnTo>
                    <a:pt x="9681" y="37148"/>
                  </a:lnTo>
                  <a:cubicBezTo>
                    <a:pt x="8788" y="32719"/>
                    <a:pt x="7228" y="28480"/>
                    <a:pt x="5073" y="24515"/>
                  </a:cubicBezTo>
                  <a:cubicBezTo>
                    <a:pt x="5013" y="24420"/>
                    <a:pt x="5037" y="24289"/>
                    <a:pt x="5132" y="24218"/>
                  </a:cubicBezTo>
                  <a:cubicBezTo>
                    <a:pt x="5216" y="24146"/>
                    <a:pt x="5347" y="24134"/>
                    <a:pt x="5430" y="24206"/>
                  </a:cubicBezTo>
                  <a:lnTo>
                    <a:pt x="11407" y="28766"/>
                  </a:lnTo>
                  <a:cubicBezTo>
                    <a:pt x="9752" y="26123"/>
                    <a:pt x="7537" y="23860"/>
                    <a:pt x="4942" y="22146"/>
                  </a:cubicBezTo>
                  <a:lnTo>
                    <a:pt x="4751" y="22027"/>
                  </a:lnTo>
                  <a:cubicBezTo>
                    <a:pt x="4228" y="21694"/>
                    <a:pt x="3704" y="21348"/>
                    <a:pt x="3299" y="20848"/>
                  </a:cubicBezTo>
                  <a:cubicBezTo>
                    <a:pt x="2656" y="20074"/>
                    <a:pt x="2465" y="19086"/>
                    <a:pt x="2275" y="18134"/>
                  </a:cubicBezTo>
                  <a:cubicBezTo>
                    <a:pt x="2144" y="17491"/>
                    <a:pt x="2013" y="16824"/>
                    <a:pt x="1751" y="16241"/>
                  </a:cubicBezTo>
                  <a:cubicBezTo>
                    <a:pt x="1703" y="16145"/>
                    <a:pt x="1727" y="16026"/>
                    <a:pt x="1799" y="15955"/>
                  </a:cubicBezTo>
                  <a:cubicBezTo>
                    <a:pt x="1882" y="15883"/>
                    <a:pt x="2001" y="15871"/>
                    <a:pt x="2084" y="15919"/>
                  </a:cubicBezTo>
                  <a:cubicBezTo>
                    <a:pt x="4466" y="17276"/>
                    <a:pt x="6978" y="18407"/>
                    <a:pt x="9562" y="19300"/>
                  </a:cubicBezTo>
                  <a:cubicBezTo>
                    <a:pt x="7871" y="17895"/>
                    <a:pt x="5930" y="16752"/>
                    <a:pt x="3882" y="15979"/>
                  </a:cubicBezTo>
                  <a:lnTo>
                    <a:pt x="3835" y="15967"/>
                  </a:lnTo>
                  <a:cubicBezTo>
                    <a:pt x="3466" y="15824"/>
                    <a:pt x="3037" y="15657"/>
                    <a:pt x="2739" y="15324"/>
                  </a:cubicBezTo>
                  <a:cubicBezTo>
                    <a:pt x="2430" y="14990"/>
                    <a:pt x="2311" y="14550"/>
                    <a:pt x="2203" y="14193"/>
                  </a:cubicBezTo>
                  <a:lnTo>
                    <a:pt x="60" y="6358"/>
                  </a:lnTo>
                  <a:cubicBezTo>
                    <a:pt x="37" y="6275"/>
                    <a:pt x="60" y="6180"/>
                    <a:pt x="132" y="6120"/>
                  </a:cubicBezTo>
                  <a:cubicBezTo>
                    <a:pt x="191" y="6061"/>
                    <a:pt x="287" y="6037"/>
                    <a:pt x="370" y="6061"/>
                  </a:cubicBezTo>
                  <a:cubicBezTo>
                    <a:pt x="2453" y="6704"/>
                    <a:pt x="4537" y="7466"/>
                    <a:pt x="6549" y="8335"/>
                  </a:cubicBezTo>
                  <a:cubicBezTo>
                    <a:pt x="5049" y="6644"/>
                    <a:pt x="3073" y="5394"/>
                    <a:pt x="894" y="4787"/>
                  </a:cubicBezTo>
                  <a:cubicBezTo>
                    <a:pt x="668" y="4727"/>
                    <a:pt x="358" y="4632"/>
                    <a:pt x="203" y="4358"/>
                  </a:cubicBezTo>
                  <a:cubicBezTo>
                    <a:pt x="1" y="4013"/>
                    <a:pt x="167" y="3620"/>
                    <a:pt x="251" y="3418"/>
                  </a:cubicBezTo>
                  <a:cubicBezTo>
                    <a:pt x="799" y="2144"/>
                    <a:pt x="1370" y="953"/>
                    <a:pt x="2525" y="393"/>
                  </a:cubicBezTo>
                  <a:cubicBezTo>
                    <a:pt x="3335" y="0"/>
                    <a:pt x="4251" y="24"/>
                    <a:pt x="5049" y="48"/>
                  </a:cubicBezTo>
                  <a:lnTo>
                    <a:pt x="13669" y="262"/>
                  </a:lnTo>
                  <a:cubicBezTo>
                    <a:pt x="13812" y="262"/>
                    <a:pt x="14050" y="262"/>
                    <a:pt x="14229" y="429"/>
                  </a:cubicBezTo>
                  <a:cubicBezTo>
                    <a:pt x="14384" y="584"/>
                    <a:pt x="14515" y="858"/>
                    <a:pt x="14253" y="1382"/>
                  </a:cubicBezTo>
                  <a:cubicBezTo>
                    <a:pt x="13514" y="2894"/>
                    <a:pt x="12610" y="4310"/>
                    <a:pt x="11550" y="5620"/>
                  </a:cubicBezTo>
                  <a:cubicBezTo>
                    <a:pt x="12883" y="4751"/>
                    <a:pt x="13895" y="3346"/>
                    <a:pt x="14229" y="1798"/>
                  </a:cubicBezTo>
                  <a:cubicBezTo>
                    <a:pt x="14253" y="1727"/>
                    <a:pt x="14300" y="1655"/>
                    <a:pt x="14384" y="1632"/>
                  </a:cubicBezTo>
                  <a:cubicBezTo>
                    <a:pt x="14455" y="1596"/>
                    <a:pt x="14538" y="1608"/>
                    <a:pt x="14610" y="1655"/>
                  </a:cubicBezTo>
                  <a:cubicBezTo>
                    <a:pt x="18670" y="4513"/>
                    <a:pt x="21515" y="8894"/>
                    <a:pt x="24028" y="12752"/>
                  </a:cubicBezTo>
                  <a:cubicBezTo>
                    <a:pt x="24290" y="13169"/>
                    <a:pt x="24599" y="13633"/>
                    <a:pt x="24671" y="14193"/>
                  </a:cubicBezTo>
                  <a:cubicBezTo>
                    <a:pt x="24766" y="14967"/>
                    <a:pt x="24361" y="15717"/>
                    <a:pt x="24063" y="16264"/>
                  </a:cubicBezTo>
                  <a:cubicBezTo>
                    <a:pt x="22801" y="18598"/>
                    <a:pt x="21253" y="21432"/>
                    <a:pt x="18777" y="23146"/>
                  </a:cubicBezTo>
                  <a:cubicBezTo>
                    <a:pt x="21646" y="22598"/>
                    <a:pt x="24266" y="20634"/>
                    <a:pt x="25528" y="18003"/>
                  </a:cubicBezTo>
                  <a:cubicBezTo>
                    <a:pt x="25575" y="17919"/>
                    <a:pt x="25659" y="17860"/>
                    <a:pt x="25766" y="17872"/>
                  </a:cubicBezTo>
                  <a:cubicBezTo>
                    <a:pt x="25861" y="17872"/>
                    <a:pt x="25945" y="17943"/>
                    <a:pt x="25980" y="18038"/>
                  </a:cubicBezTo>
                  <a:lnTo>
                    <a:pt x="29933" y="30909"/>
                  </a:lnTo>
                  <a:cubicBezTo>
                    <a:pt x="30088" y="31397"/>
                    <a:pt x="30266" y="31969"/>
                    <a:pt x="30219" y="32540"/>
                  </a:cubicBezTo>
                  <a:cubicBezTo>
                    <a:pt x="30171" y="33207"/>
                    <a:pt x="29850" y="33790"/>
                    <a:pt x="29552" y="34290"/>
                  </a:cubicBezTo>
                  <a:cubicBezTo>
                    <a:pt x="28302" y="36362"/>
                    <a:pt x="26683" y="38207"/>
                    <a:pt x="24790" y="39731"/>
                  </a:cubicBezTo>
                  <a:cubicBezTo>
                    <a:pt x="27266" y="38577"/>
                    <a:pt x="29374" y="36648"/>
                    <a:pt x="30731" y="34278"/>
                  </a:cubicBezTo>
                  <a:cubicBezTo>
                    <a:pt x="30790" y="34183"/>
                    <a:pt x="30898" y="34147"/>
                    <a:pt x="30993" y="34159"/>
                  </a:cubicBezTo>
                  <a:cubicBezTo>
                    <a:pt x="31100" y="34183"/>
                    <a:pt x="31183" y="34278"/>
                    <a:pt x="31183" y="34386"/>
                  </a:cubicBezTo>
                  <a:cubicBezTo>
                    <a:pt x="31707" y="40386"/>
                    <a:pt x="31933" y="46494"/>
                    <a:pt x="31862" y="52531"/>
                  </a:cubicBezTo>
                  <a:cubicBezTo>
                    <a:pt x="31862" y="53055"/>
                    <a:pt x="31850" y="53769"/>
                    <a:pt x="31457" y="54317"/>
                  </a:cubicBezTo>
                  <a:cubicBezTo>
                    <a:pt x="31136" y="54781"/>
                    <a:pt x="30624" y="55031"/>
                    <a:pt x="30088" y="55269"/>
                  </a:cubicBezTo>
                  <a:lnTo>
                    <a:pt x="29481" y="55531"/>
                  </a:lnTo>
                  <a:cubicBezTo>
                    <a:pt x="26695" y="56722"/>
                    <a:pt x="23897" y="57805"/>
                    <a:pt x="22599" y="60401"/>
                  </a:cubicBez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2" name="Google Shape;1892;p81"/>
          <p:cNvSpPr/>
          <p:nvPr/>
        </p:nvSpPr>
        <p:spPr>
          <a:xfrm>
            <a:off x="5823725" y="2571750"/>
            <a:ext cx="1427000" cy="1437100"/>
          </a:xfrm>
          <a:custGeom>
            <a:avLst/>
            <a:gdLst/>
            <a:ahLst/>
            <a:cxnLst/>
            <a:rect l="l" t="t" r="r" b="b"/>
            <a:pathLst>
              <a:path w="57080" h="57484" fill="none" extrusionOk="0">
                <a:moveTo>
                  <a:pt x="31219" y="57484"/>
                </a:moveTo>
                <a:cubicBezTo>
                  <a:pt x="31183" y="57484"/>
                  <a:pt x="31136" y="57472"/>
                  <a:pt x="31100" y="57460"/>
                </a:cubicBezTo>
                <a:cubicBezTo>
                  <a:pt x="31016" y="57412"/>
                  <a:pt x="30969" y="57305"/>
                  <a:pt x="30981" y="57210"/>
                </a:cubicBezTo>
                <a:cubicBezTo>
                  <a:pt x="31278" y="55269"/>
                  <a:pt x="30481" y="53102"/>
                  <a:pt x="28850" y="51424"/>
                </a:cubicBezTo>
                <a:cubicBezTo>
                  <a:pt x="27576" y="50114"/>
                  <a:pt x="25825" y="49054"/>
                  <a:pt x="23325" y="48114"/>
                </a:cubicBezTo>
                <a:lnTo>
                  <a:pt x="23265" y="48090"/>
                </a:lnTo>
                <a:cubicBezTo>
                  <a:pt x="22539" y="47816"/>
                  <a:pt x="21706" y="47494"/>
                  <a:pt x="21218" y="46792"/>
                </a:cubicBezTo>
                <a:cubicBezTo>
                  <a:pt x="20539" y="45780"/>
                  <a:pt x="20872" y="44482"/>
                  <a:pt x="21325" y="43232"/>
                </a:cubicBezTo>
                <a:lnTo>
                  <a:pt x="21622" y="42434"/>
                </a:lnTo>
                <a:cubicBezTo>
                  <a:pt x="22551" y="39934"/>
                  <a:pt x="23480" y="37434"/>
                  <a:pt x="24408" y="34922"/>
                </a:cubicBezTo>
                <a:cubicBezTo>
                  <a:pt x="24897" y="33588"/>
                  <a:pt x="25349" y="31933"/>
                  <a:pt x="24408" y="30933"/>
                </a:cubicBezTo>
                <a:cubicBezTo>
                  <a:pt x="23658" y="30159"/>
                  <a:pt x="22349" y="30242"/>
                  <a:pt x="21515" y="30778"/>
                </a:cubicBezTo>
                <a:cubicBezTo>
                  <a:pt x="20729" y="31278"/>
                  <a:pt x="20098" y="32171"/>
                  <a:pt x="19670" y="33433"/>
                </a:cubicBezTo>
                <a:cubicBezTo>
                  <a:pt x="18908" y="35707"/>
                  <a:pt x="18944" y="38231"/>
                  <a:pt x="18991" y="40660"/>
                </a:cubicBezTo>
                <a:cubicBezTo>
                  <a:pt x="19039" y="43673"/>
                  <a:pt x="19086" y="46780"/>
                  <a:pt x="17622" y="49435"/>
                </a:cubicBezTo>
                <a:cubicBezTo>
                  <a:pt x="17574" y="49530"/>
                  <a:pt x="17467" y="49578"/>
                  <a:pt x="17372" y="49554"/>
                </a:cubicBezTo>
                <a:cubicBezTo>
                  <a:pt x="17277" y="49542"/>
                  <a:pt x="17193" y="49471"/>
                  <a:pt x="17169" y="49376"/>
                </a:cubicBezTo>
                <a:cubicBezTo>
                  <a:pt x="16538" y="46792"/>
                  <a:pt x="14657" y="44482"/>
                  <a:pt x="12240" y="43351"/>
                </a:cubicBezTo>
                <a:cubicBezTo>
                  <a:pt x="12145" y="43303"/>
                  <a:pt x="12050" y="43256"/>
                  <a:pt x="11955" y="43208"/>
                </a:cubicBezTo>
                <a:cubicBezTo>
                  <a:pt x="11228" y="42887"/>
                  <a:pt x="10407" y="42506"/>
                  <a:pt x="10038" y="41732"/>
                </a:cubicBezTo>
                <a:cubicBezTo>
                  <a:pt x="9454" y="40506"/>
                  <a:pt x="10383" y="39172"/>
                  <a:pt x="11121" y="38279"/>
                </a:cubicBezTo>
                <a:cubicBezTo>
                  <a:pt x="12538" y="36576"/>
                  <a:pt x="13943" y="34874"/>
                  <a:pt x="15360" y="33171"/>
                </a:cubicBezTo>
                <a:cubicBezTo>
                  <a:pt x="16336" y="31993"/>
                  <a:pt x="17550" y="30516"/>
                  <a:pt x="17801" y="28814"/>
                </a:cubicBezTo>
                <a:cubicBezTo>
                  <a:pt x="17931" y="27885"/>
                  <a:pt x="17646" y="26849"/>
                  <a:pt x="17050" y="26135"/>
                </a:cubicBezTo>
                <a:cubicBezTo>
                  <a:pt x="16741" y="25754"/>
                  <a:pt x="16217" y="25301"/>
                  <a:pt x="15455" y="25266"/>
                </a:cubicBezTo>
                <a:cubicBezTo>
                  <a:pt x="14443" y="25206"/>
                  <a:pt x="13514" y="25873"/>
                  <a:pt x="12824" y="26468"/>
                </a:cubicBezTo>
                <a:cubicBezTo>
                  <a:pt x="9061" y="29659"/>
                  <a:pt x="6763" y="34505"/>
                  <a:pt x="6680" y="39422"/>
                </a:cubicBezTo>
                <a:cubicBezTo>
                  <a:pt x="6680" y="39517"/>
                  <a:pt x="6609" y="39613"/>
                  <a:pt x="6525" y="39648"/>
                </a:cubicBezTo>
                <a:cubicBezTo>
                  <a:pt x="6430" y="39684"/>
                  <a:pt x="6323" y="39648"/>
                  <a:pt x="6251" y="39577"/>
                </a:cubicBezTo>
                <a:cubicBezTo>
                  <a:pt x="4025" y="37124"/>
                  <a:pt x="2072" y="34410"/>
                  <a:pt x="465" y="31516"/>
                </a:cubicBezTo>
                <a:cubicBezTo>
                  <a:pt x="298" y="31219"/>
                  <a:pt x="132" y="30909"/>
                  <a:pt x="191" y="30552"/>
                </a:cubicBezTo>
                <a:cubicBezTo>
                  <a:pt x="251" y="30171"/>
                  <a:pt x="525" y="29909"/>
                  <a:pt x="798" y="29671"/>
                </a:cubicBezTo>
                <a:cubicBezTo>
                  <a:pt x="3942" y="26992"/>
                  <a:pt x="7418" y="24706"/>
                  <a:pt x="11145" y="22908"/>
                </a:cubicBezTo>
                <a:lnTo>
                  <a:pt x="11562" y="22706"/>
                </a:lnTo>
                <a:cubicBezTo>
                  <a:pt x="12848" y="22087"/>
                  <a:pt x="14181" y="21456"/>
                  <a:pt x="15122" y="20408"/>
                </a:cubicBezTo>
                <a:cubicBezTo>
                  <a:pt x="16074" y="19336"/>
                  <a:pt x="16598" y="17527"/>
                  <a:pt x="15693" y="16300"/>
                </a:cubicBezTo>
                <a:cubicBezTo>
                  <a:pt x="14562" y="14764"/>
                  <a:pt x="12074" y="15098"/>
                  <a:pt x="10228" y="16050"/>
                </a:cubicBezTo>
                <a:cubicBezTo>
                  <a:pt x="6513" y="17991"/>
                  <a:pt x="3608" y="21539"/>
                  <a:pt x="2477" y="25575"/>
                </a:cubicBezTo>
                <a:cubicBezTo>
                  <a:pt x="2441" y="25682"/>
                  <a:pt x="2358" y="25754"/>
                  <a:pt x="2251" y="25754"/>
                </a:cubicBezTo>
                <a:cubicBezTo>
                  <a:pt x="2132" y="25754"/>
                  <a:pt x="2037" y="25682"/>
                  <a:pt x="2013" y="25587"/>
                </a:cubicBezTo>
                <a:cubicBezTo>
                  <a:pt x="1" y="18848"/>
                  <a:pt x="1465" y="11240"/>
                  <a:pt x="5847" y="5739"/>
                </a:cubicBezTo>
                <a:cubicBezTo>
                  <a:pt x="7216" y="4013"/>
                  <a:pt x="8561" y="3144"/>
                  <a:pt x="9954" y="3072"/>
                </a:cubicBezTo>
                <a:cubicBezTo>
                  <a:pt x="10752" y="3025"/>
                  <a:pt x="11621" y="3251"/>
                  <a:pt x="12514" y="3751"/>
                </a:cubicBezTo>
                <a:cubicBezTo>
                  <a:pt x="14050" y="4608"/>
                  <a:pt x="15312" y="6001"/>
                  <a:pt x="16229" y="7120"/>
                </a:cubicBezTo>
                <a:cubicBezTo>
                  <a:pt x="17503" y="8656"/>
                  <a:pt x="19372" y="9418"/>
                  <a:pt x="21337" y="9204"/>
                </a:cubicBezTo>
                <a:cubicBezTo>
                  <a:pt x="23337" y="9002"/>
                  <a:pt x="25087" y="7799"/>
                  <a:pt x="26040" y="6001"/>
                </a:cubicBezTo>
                <a:cubicBezTo>
                  <a:pt x="26111" y="5858"/>
                  <a:pt x="26183" y="5716"/>
                  <a:pt x="26266" y="5585"/>
                </a:cubicBezTo>
                <a:cubicBezTo>
                  <a:pt x="28314" y="2072"/>
                  <a:pt x="32671" y="1"/>
                  <a:pt x="37362" y="286"/>
                </a:cubicBezTo>
                <a:cubicBezTo>
                  <a:pt x="41101" y="513"/>
                  <a:pt x="44935" y="2072"/>
                  <a:pt x="49078" y="5061"/>
                </a:cubicBezTo>
                <a:cubicBezTo>
                  <a:pt x="51078" y="6489"/>
                  <a:pt x="53495" y="8502"/>
                  <a:pt x="54484" y="11323"/>
                </a:cubicBezTo>
                <a:cubicBezTo>
                  <a:pt x="54519" y="11395"/>
                  <a:pt x="54496" y="11490"/>
                  <a:pt x="54448" y="11561"/>
                </a:cubicBezTo>
                <a:cubicBezTo>
                  <a:pt x="54388" y="11621"/>
                  <a:pt x="54305" y="11657"/>
                  <a:pt x="54210" y="11633"/>
                </a:cubicBezTo>
                <a:cubicBezTo>
                  <a:pt x="52805" y="11383"/>
                  <a:pt x="51436" y="10859"/>
                  <a:pt x="50102" y="10347"/>
                </a:cubicBezTo>
                <a:cubicBezTo>
                  <a:pt x="47995" y="9537"/>
                  <a:pt x="46006" y="8775"/>
                  <a:pt x="43875" y="8990"/>
                </a:cubicBezTo>
                <a:cubicBezTo>
                  <a:pt x="43208" y="9049"/>
                  <a:pt x="42292" y="9275"/>
                  <a:pt x="41732" y="9918"/>
                </a:cubicBezTo>
                <a:cubicBezTo>
                  <a:pt x="41256" y="10442"/>
                  <a:pt x="41113" y="11407"/>
                  <a:pt x="41649" y="11931"/>
                </a:cubicBezTo>
                <a:cubicBezTo>
                  <a:pt x="42054" y="12323"/>
                  <a:pt x="42696" y="12371"/>
                  <a:pt x="43328" y="12395"/>
                </a:cubicBezTo>
                <a:cubicBezTo>
                  <a:pt x="45197" y="12443"/>
                  <a:pt x="47078" y="12371"/>
                  <a:pt x="48923" y="12181"/>
                </a:cubicBezTo>
                <a:lnTo>
                  <a:pt x="49126" y="12157"/>
                </a:lnTo>
                <a:cubicBezTo>
                  <a:pt x="50697" y="12002"/>
                  <a:pt x="52460" y="11812"/>
                  <a:pt x="53876" y="12657"/>
                </a:cubicBezTo>
                <a:cubicBezTo>
                  <a:pt x="55508" y="13645"/>
                  <a:pt x="56091" y="15657"/>
                  <a:pt x="56389" y="17086"/>
                </a:cubicBezTo>
                <a:cubicBezTo>
                  <a:pt x="57020" y="20098"/>
                  <a:pt x="57079" y="23301"/>
                  <a:pt x="56555" y="26349"/>
                </a:cubicBezTo>
                <a:cubicBezTo>
                  <a:pt x="56543" y="26444"/>
                  <a:pt x="56472" y="26516"/>
                  <a:pt x="56389" y="26540"/>
                </a:cubicBezTo>
                <a:cubicBezTo>
                  <a:pt x="56293" y="26575"/>
                  <a:pt x="56198" y="26540"/>
                  <a:pt x="56139" y="26468"/>
                </a:cubicBezTo>
                <a:cubicBezTo>
                  <a:pt x="53900" y="23920"/>
                  <a:pt x="51483" y="21503"/>
                  <a:pt x="48935" y="19277"/>
                </a:cubicBezTo>
                <a:cubicBezTo>
                  <a:pt x="47649" y="18158"/>
                  <a:pt x="46137" y="16895"/>
                  <a:pt x="44387" y="16253"/>
                </a:cubicBezTo>
                <a:cubicBezTo>
                  <a:pt x="42506" y="15550"/>
                  <a:pt x="40589" y="15693"/>
                  <a:pt x="39244" y="16610"/>
                </a:cubicBezTo>
                <a:cubicBezTo>
                  <a:pt x="38863" y="16860"/>
                  <a:pt x="38220" y="17407"/>
                  <a:pt x="38148" y="18181"/>
                </a:cubicBezTo>
                <a:cubicBezTo>
                  <a:pt x="38041" y="19408"/>
                  <a:pt x="39470" y="20324"/>
                  <a:pt x="40922" y="20682"/>
                </a:cubicBezTo>
                <a:cubicBezTo>
                  <a:pt x="41934" y="20932"/>
                  <a:pt x="42994" y="21086"/>
                  <a:pt x="44018" y="21229"/>
                </a:cubicBezTo>
                <a:cubicBezTo>
                  <a:pt x="45197" y="21408"/>
                  <a:pt x="46399" y="21575"/>
                  <a:pt x="47566" y="21896"/>
                </a:cubicBezTo>
                <a:cubicBezTo>
                  <a:pt x="50293" y="22646"/>
                  <a:pt x="52841" y="24206"/>
                  <a:pt x="54734" y="26289"/>
                </a:cubicBezTo>
                <a:cubicBezTo>
                  <a:pt x="55258" y="26873"/>
                  <a:pt x="55889" y="27647"/>
                  <a:pt x="56151" y="28599"/>
                </a:cubicBezTo>
                <a:cubicBezTo>
                  <a:pt x="56484" y="29778"/>
                  <a:pt x="56222" y="31004"/>
                  <a:pt x="55889" y="32147"/>
                </a:cubicBezTo>
                <a:cubicBezTo>
                  <a:pt x="55091" y="34898"/>
                  <a:pt x="53888" y="37517"/>
                  <a:pt x="52317" y="39910"/>
                </a:cubicBezTo>
                <a:cubicBezTo>
                  <a:pt x="52269" y="39982"/>
                  <a:pt x="52186" y="40029"/>
                  <a:pt x="52102" y="40017"/>
                </a:cubicBezTo>
                <a:cubicBezTo>
                  <a:pt x="52007" y="40017"/>
                  <a:pt x="51936" y="39958"/>
                  <a:pt x="51900" y="39886"/>
                </a:cubicBezTo>
                <a:cubicBezTo>
                  <a:pt x="51424" y="38862"/>
                  <a:pt x="51186" y="37767"/>
                  <a:pt x="51031" y="36827"/>
                </a:cubicBezTo>
                <a:cubicBezTo>
                  <a:pt x="50971" y="36529"/>
                  <a:pt x="50924" y="36231"/>
                  <a:pt x="50876" y="35934"/>
                </a:cubicBezTo>
                <a:cubicBezTo>
                  <a:pt x="50709" y="34922"/>
                  <a:pt x="50543" y="33886"/>
                  <a:pt x="50209" y="32909"/>
                </a:cubicBezTo>
                <a:cubicBezTo>
                  <a:pt x="49364" y="30445"/>
                  <a:pt x="47507" y="28468"/>
                  <a:pt x="45625" y="26694"/>
                </a:cubicBezTo>
                <a:cubicBezTo>
                  <a:pt x="43435" y="24623"/>
                  <a:pt x="40768" y="22515"/>
                  <a:pt x="37684" y="22610"/>
                </a:cubicBezTo>
                <a:cubicBezTo>
                  <a:pt x="36958" y="22646"/>
                  <a:pt x="36458" y="22813"/>
                  <a:pt x="36172" y="23158"/>
                </a:cubicBezTo>
                <a:cubicBezTo>
                  <a:pt x="35684" y="23718"/>
                  <a:pt x="35922" y="24694"/>
                  <a:pt x="36446" y="25242"/>
                </a:cubicBezTo>
                <a:cubicBezTo>
                  <a:pt x="36981" y="25801"/>
                  <a:pt x="37767" y="26099"/>
                  <a:pt x="38517" y="26385"/>
                </a:cubicBezTo>
                <a:lnTo>
                  <a:pt x="38672" y="26444"/>
                </a:lnTo>
                <a:cubicBezTo>
                  <a:pt x="41708" y="27623"/>
                  <a:pt x="44435" y="29183"/>
                  <a:pt x="46780" y="31076"/>
                </a:cubicBezTo>
                <a:cubicBezTo>
                  <a:pt x="48912" y="32802"/>
                  <a:pt x="50126" y="34433"/>
                  <a:pt x="50602" y="36219"/>
                </a:cubicBezTo>
                <a:cubicBezTo>
                  <a:pt x="50662" y="36434"/>
                  <a:pt x="50709" y="36660"/>
                  <a:pt x="50745" y="36886"/>
                </a:cubicBezTo>
                <a:cubicBezTo>
                  <a:pt x="51305" y="40386"/>
                  <a:pt x="49054" y="43768"/>
                  <a:pt x="46542" y="46911"/>
                </a:cubicBezTo>
                <a:cubicBezTo>
                  <a:pt x="46471" y="46994"/>
                  <a:pt x="46364" y="47018"/>
                  <a:pt x="46268" y="46983"/>
                </a:cubicBezTo>
                <a:cubicBezTo>
                  <a:pt x="46161" y="46935"/>
                  <a:pt x="46102" y="46840"/>
                  <a:pt x="46114" y="46732"/>
                </a:cubicBezTo>
                <a:cubicBezTo>
                  <a:pt x="46459" y="42470"/>
                  <a:pt x="45673" y="38172"/>
                  <a:pt x="43851" y="34302"/>
                </a:cubicBezTo>
                <a:cubicBezTo>
                  <a:pt x="43256" y="33052"/>
                  <a:pt x="42280" y="31290"/>
                  <a:pt x="40672" y="30385"/>
                </a:cubicBezTo>
                <a:cubicBezTo>
                  <a:pt x="39315" y="29635"/>
                  <a:pt x="37220" y="29647"/>
                  <a:pt x="36208" y="30992"/>
                </a:cubicBezTo>
                <a:cubicBezTo>
                  <a:pt x="34826" y="32814"/>
                  <a:pt x="36327" y="35481"/>
                  <a:pt x="36815" y="36255"/>
                </a:cubicBezTo>
                <a:cubicBezTo>
                  <a:pt x="37541" y="37398"/>
                  <a:pt x="38410" y="38458"/>
                  <a:pt x="39398" y="39410"/>
                </a:cubicBezTo>
                <a:cubicBezTo>
                  <a:pt x="39839" y="39815"/>
                  <a:pt x="40315" y="40232"/>
                  <a:pt x="40768" y="40636"/>
                </a:cubicBezTo>
                <a:cubicBezTo>
                  <a:pt x="42696" y="42315"/>
                  <a:pt x="44673" y="44042"/>
                  <a:pt x="44887" y="46566"/>
                </a:cubicBezTo>
                <a:cubicBezTo>
                  <a:pt x="45161" y="49792"/>
                  <a:pt x="42292" y="52293"/>
                  <a:pt x="39506" y="53543"/>
                </a:cubicBezTo>
                <a:cubicBezTo>
                  <a:pt x="38648" y="53936"/>
                  <a:pt x="37743" y="54269"/>
                  <a:pt x="36874" y="54602"/>
                </a:cubicBezTo>
                <a:cubicBezTo>
                  <a:pt x="34934" y="55317"/>
                  <a:pt x="32933" y="56067"/>
                  <a:pt x="31386" y="57424"/>
                </a:cubicBezTo>
                <a:cubicBezTo>
                  <a:pt x="31338" y="57460"/>
                  <a:pt x="31278" y="57484"/>
                  <a:pt x="31219" y="57484"/>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907750" y="3734700"/>
            <a:ext cx="1193050" cy="807550"/>
          </a:xfrm>
          <a:custGeom>
            <a:avLst/>
            <a:gdLst/>
            <a:ahLst/>
            <a:cxnLst/>
            <a:rect l="l" t="t" r="r" b="b"/>
            <a:pathLst>
              <a:path w="47722" h="32302" fill="none" extrusionOk="0">
                <a:moveTo>
                  <a:pt x="18420" y="32302"/>
                </a:moveTo>
                <a:cubicBezTo>
                  <a:pt x="18325" y="32302"/>
                  <a:pt x="18229" y="32242"/>
                  <a:pt x="18194" y="32159"/>
                </a:cubicBezTo>
                <a:cubicBezTo>
                  <a:pt x="18146" y="32052"/>
                  <a:pt x="18182" y="31933"/>
                  <a:pt x="18277" y="31861"/>
                </a:cubicBezTo>
                <a:cubicBezTo>
                  <a:pt x="20777" y="29992"/>
                  <a:pt x="22766" y="27480"/>
                  <a:pt x="24016" y="24610"/>
                </a:cubicBezTo>
                <a:cubicBezTo>
                  <a:pt x="24349" y="23824"/>
                  <a:pt x="24730" y="22789"/>
                  <a:pt x="24730" y="21717"/>
                </a:cubicBezTo>
                <a:cubicBezTo>
                  <a:pt x="24730" y="20657"/>
                  <a:pt x="24313" y="19705"/>
                  <a:pt x="23623" y="19157"/>
                </a:cubicBezTo>
                <a:cubicBezTo>
                  <a:pt x="23301" y="18895"/>
                  <a:pt x="22956" y="18776"/>
                  <a:pt x="22659" y="18800"/>
                </a:cubicBezTo>
                <a:cubicBezTo>
                  <a:pt x="21885" y="18860"/>
                  <a:pt x="21456" y="19824"/>
                  <a:pt x="21230" y="20622"/>
                </a:cubicBezTo>
                <a:cubicBezTo>
                  <a:pt x="21075" y="21181"/>
                  <a:pt x="20932" y="21765"/>
                  <a:pt x="20789" y="22312"/>
                </a:cubicBezTo>
                <a:cubicBezTo>
                  <a:pt x="20432" y="23741"/>
                  <a:pt x="20063" y="25206"/>
                  <a:pt x="19468" y="26575"/>
                </a:cubicBezTo>
                <a:cubicBezTo>
                  <a:pt x="18491" y="28801"/>
                  <a:pt x="17003" y="30420"/>
                  <a:pt x="15253" y="31123"/>
                </a:cubicBezTo>
                <a:cubicBezTo>
                  <a:pt x="13169" y="31956"/>
                  <a:pt x="10669" y="31290"/>
                  <a:pt x="9585" y="29635"/>
                </a:cubicBezTo>
                <a:cubicBezTo>
                  <a:pt x="9562" y="29670"/>
                  <a:pt x="9526" y="29694"/>
                  <a:pt x="9502" y="29730"/>
                </a:cubicBezTo>
                <a:cubicBezTo>
                  <a:pt x="8442" y="30885"/>
                  <a:pt x="6645" y="31790"/>
                  <a:pt x="5013" y="31182"/>
                </a:cubicBezTo>
                <a:cubicBezTo>
                  <a:pt x="4716" y="31075"/>
                  <a:pt x="4454" y="30932"/>
                  <a:pt x="4192" y="30790"/>
                </a:cubicBezTo>
                <a:cubicBezTo>
                  <a:pt x="3870" y="30611"/>
                  <a:pt x="3561" y="30444"/>
                  <a:pt x="3239" y="30361"/>
                </a:cubicBezTo>
                <a:cubicBezTo>
                  <a:pt x="2906" y="30266"/>
                  <a:pt x="2501" y="30325"/>
                  <a:pt x="2239" y="30504"/>
                </a:cubicBezTo>
                <a:cubicBezTo>
                  <a:pt x="2073" y="30611"/>
                  <a:pt x="1977" y="30742"/>
                  <a:pt x="1954" y="30909"/>
                </a:cubicBezTo>
                <a:cubicBezTo>
                  <a:pt x="1942" y="31004"/>
                  <a:pt x="1882" y="31075"/>
                  <a:pt x="1787" y="31099"/>
                </a:cubicBezTo>
                <a:cubicBezTo>
                  <a:pt x="1704" y="31135"/>
                  <a:pt x="1608" y="31111"/>
                  <a:pt x="1549" y="31052"/>
                </a:cubicBezTo>
                <a:cubicBezTo>
                  <a:pt x="775" y="30325"/>
                  <a:pt x="1" y="29432"/>
                  <a:pt x="191" y="28408"/>
                </a:cubicBezTo>
                <a:cubicBezTo>
                  <a:pt x="346" y="27503"/>
                  <a:pt x="1180" y="26932"/>
                  <a:pt x="1870" y="26539"/>
                </a:cubicBezTo>
                <a:cubicBezTo>
                  <a:pt x="2692" y="26087"/>
                  <a:pt x="3537" y="25682"/>
                  <a:pt x="4394" y="25337"/>
                </a:cubicBezTo>
                <a:cubicBezTo>
                  <a:pt x="5263" y="24991"/>
                  <a:pt x="6156" y="24527"/>
                  <a:pt x="6156" y="23777"/>
                </a:cubicBezTo>
                <a:cubicBezTo>
                  <a:pt x="6145" y="23467"/>
                  <a:pt x="5978" y="23241"/>
                  <a:pt x="5823" y="23110"/>
                </a:cubicBezTo>
                <a:cubicBezTo>
                  <a:pt x="5537" y="22836"/>
                  <a:pt x="5097" y="22693"/>
                  <a:pt x="4692" y="22717"/>
                </a:cubicBezTo>
                <a:cubicBezTo>
                  <a:pt x="3942" y="22777"/>
                  <a:pt x="3263" y="23265"/>
                  <a:pt x="2668" y="23693"/>
                </a:cubicBezTo>
                <a:cubicBezTo>
                  <a:pt x="2596" y="23753"/>
                  <a:pt x="2501" y="23753"/>
                  <a:pt x="2418" y="23717"/>
                </a:cubicBezTo>
                <a:cubicBezTo>
                  <a:pt x="2335" y="23670"/>
                  <a:pt x="2287" y="23598"/>
                  <a:pt x="2287" y="23503"/>
                </a:cubicBezTo>
                <a:cubicBezTo>
                  <a:pt x="2263" y="21253"/>
                  <a:pt x="4430" y="19633"/>
                  <a:pt x="6573" y="19026"/>
                </a:cubicBezTo>
                <a:cubicBezTo>
                  <a:pt x="7383" y="18800"/>
                  <a:pt x="8228" y="18657"/>
                  <a:pt x="9050" y="18526"/>
                </a:cubicBezTo>
                <a:cubicBezTo>
                  <a:pt x="10288" y="18324"/>
                  <a:pt x="11574" y="18109"/>
                  <a:pt x="12717" y="17586"/>
                </a:cubicBezTo>
                <a:cubicBezTo>
                  <a:pt x="13205" y="17359"/>
                  <a:pt x="14038" y="16859"/>
                  <a:pt x="14098" y="16085"/>
                </a:cubicBezTo>
                <a:cubicBezTo>
                  <a:pt x="14146" y="15442"/>
                  <a:pt x="13610" y="14883"/>
                  <a:pt x="13050" y="14669"/>
                </a:cubicBezTo>
                <a:cubicBezTo>
                  <a:pt x="12383" y="14407"/>
                  <a:pt x="11621" y="14490"/>
                  <a:pt x="11014" y="14585"/>
                </a:cubicBezTo>
                <a:cubicBezTo>
                  <a:pt x="8526" y="15014"/>
                  <a:pt x="6192" y="16240"/>
                  <a:pt x="4430" y="18062"/>
                </a:cubicBezTo>
                <a:cubicBezTo>
                  <a:pt x="4359" y="18133"/>
                  <a:pt x="4251" y="18157"/>
                  <a:pt x="4156" y="18109"/>
                </a:cubicBezTo>
                <a:cubicBezTo>
                  <a:pt x="4061" y="18062"/>
                  <a:pt x="4013" y="17967"/>
                  <a:pt x="4013" y="17871"/>
                </a:cubicBezTo>
                <a:cubicBezTo>
                  <a:pt x="4180" y="16097"/>
                  <a:pt x="4716" y="14657"/>
                  <a:pt x="5609" y="13585"/>
                </a:cubicBezTo>
                <a:cubicBezTo>
                  <a:pt x="7109" y="11752"/>
                  <a:pt x="9800" y="10859"/>
                  <a:pt x="13384" y="10978"/>
                </a:cubicBezTo>
                <a:cubicBezTo>
                  <a:pt x="14098" y="11001"/>
                  <a:pt x="14836" y="11049"/>
                  <a:pt x="15539" y="11109"/>
                </a:cubicBezTo>
                <a:cubicBezTo>
                  <a:pt x="17551" y="11251"/>
                  <a:pt x="19611" y="11406"/>
                  <a:pt x="21551" y="10894"/>
                </a:cubicBezTo>
                <a:cubicBezTo>
                  <a:pt x="22361" y="10680"/>
                  <a:pt x="22837" y="10347"/>
                  <a:pt x="22980" y="9894"/>
                </a:cubicBezTo>
                <a:cubicBezTo>
                  <a:pt x="23135" y="9418"/>
                  <a:pt x="22849" y="8894"/>
                  <a:pt x="22516" y="8608"/>
                </a:cubicBezTo>
                <a:cubicBezTo>
                  <a:pt x="22087" y="8251"/>
                  <a:pt x="21527" y="8096"/>
                  <a:pt x="21027" y="7989"/>
                </a:cubicBezTo>
                <a:cubicBezTo>
                  <a:pt x="19313" y="7596"/>
                  <a:pt x="17479" y="7584"/>
                  <a:pt x="15741" y="7953"/>
                </a:cubicBezTo>
                <a:cubicBezTo>
                  <a:pt x="15622" y="7977"/>
                  <a:pt x="15503" y="7906"/>
                  <a:pt x="15455" y="7787"/>
                </a:cubicBezTo>
                <a:cubicBezTo>
                  <a:pt x="15420" y="7668"/>
                  <a:pt x="15479" y="7537"/>
                  <a:pt x="15598" y="7489"/>
                </a:cubicBezTo>
                <a:cubicBezTo>
                  <a:pt x="17194" y="6846"/>
                  <a:pt x="18337" y="5560"/>
                  <a:pt x="19551" y="4191"/>
                </a:cubicBezTo>
                <a:cubicBezTo>
                  <a:pt x="20658" y="2929"/>
                  <a:pt x="21813" y="1631"/>
                  <a:pt x="23337" y="893"/>
                </a:cubicBezTo>
                <a:cubicBezTo>
                  <a:pt x="25075" y="48"/>
                  <a:pt x="27219" y="0"/>
                  <a:pt x="29207" y="750"/>
                </a:cubicBezTo>
                <a:cubicBezTo>
                  <a:pt x="30945" y="1405"/>
                  <a:pt x="32565" y="2655"/>
                  <a:pt x="33886" y="4358"/>
                </a:cubicBezTo>
                <a:cubicBezTo>
                  <a:pt x="34029" y="4536"/>
                  <a:pt x="34160" y="4727"/>
                  <a:pt x="34303" y="4917"/>
                </a:cubicBezTo>
                <a:cubicBezTo>
                  <a:pt x="34743" y="5525"/>
                  <a:pt x="35172" y="6084"/>
                  <a:pt x="35708" y="6537"/>
                </a:cubicBezTo>
                <a:cubicBezTo>
                  <a:pt x="36029" y="6787"/>
                  <a:pt x="36386" y="6989"/>
                  <a:pt x="36756" y="7096"/>
                </a:cubicBezTo>
                <a:cubicBezTo>
                  <a:pt x="37029" y="7120"/>
                  <a:pt x="37327" y="7108"/>
                  <a:pt x="37601" y="7060"/>
                </a:cubicBezTo>
                <a:cubicBezTo>
                  <a:pt x="38137" y="6977"/>
                  <a:pt x="38649" y="6810"/>
                  <a:pt x="39196" y="6632"/>
                </a:cubicBezTo>
                <a:cubicBezTo>
                  <a:pt x="39506" y="6525"/>
                  <a:pt x="39827" y="6418"/>
                  <a:pt x="40149" y="6334"/>
                </a:cubicBezTo>
                <a:cubicBezTo>
                  <a:pt x="41839" y="5882"/>
                  <a:pt x="43625" y="5906"/>
                  <a:pt x="45304" y="6406"/>
                </a:cubicBezTo>
                <a:cubicBezTo>
                  <a:pt x="45828" y="6560"/>
                  <a:pt x="46590" y="6846"/>
                  <a:pt x="47078" y="7441"/>
                </a:cubicBezTo>
                <a:cubicBezTo>
                  <a:pt x="47674" y="8168"/>
                  <a:pt x="47721" y="9168"/>
                  <a:pt x="47697" y="9847"/>
                </a:cubicBezTo>
                <a:lnTo>
                  <a:pt x="47697" y="9847"/>
                </a:lnTo>
                <a:cubicBezTo>
                  <a:pt x="47662" y="11418"/>
                  <a:pt x="47281" y="12966"/>
                  <a:pt x="46912" y="14466"/>
                </a:cubicBezTo>
                <a:cubicBezTo>
                  <a:pt x="46483" y="16216"/>
                  <a:pt x="46030" y="18038"/>
                  <a:pt x="46161" y="19836"/>
                </a:cubicBezTo>
                <a:cubicBezTo>
                  <a:pt x="46173" y="19967"/>
                  <a:pt x="46090" y="20074"/>
                  <a:pt x="45971" y="20098"/>
                </a:cubicBezTo>
                <a:cubicBezTo>
                  <a:pt x="45852" y="20122"/>
                  <a:pt x="45733" y="20050"/>
                  <a:pt x="45697" y="19931"/>
                </a:cubicBezTo>
                <a:cubicBezTo>
                  <a:pt x="44899" y="17657"/>
                  <a:pt x="43709" y="15562"/>
                  <a:pt x="42161" y="13728"/>
                </a:cubicBezTo>
                <a:cubicBezTo>
                  <a:pt x="41399" y="12823"/>
                  <a:pt x="40708" y="12418"/>
                  <a:pt x="40077" y="12514"/>
                </a:cubicBezTo>
                <a:cubicBezTo>
                  <a:pt x="39601" y="12573"/>
                  <a:pt x="39303" y="12906"/>
                  <a:pt x="39149" y="13168"/>
                </a:cubicBezTo>
                <a:cubicBezTo>
                  <a:pt x="38827" y="13716"/>
                  <a:pt x="38756" y="14502"/>
                  <a:pt x="38982" y="15109"/>
                </a:cubicBezTo>
                <a:cubicBezTo>
                  <a:pt x="39303" y="15954"/>
                  <a:pt x="39946" y="16609"/>
                  <a:pt x="40625" y="17288"/>
                </a:cubicBezTo>
                <a:cubicBezTo>
                  <a:pt x="40816" y="17490"/>
                  <a:pt x="41006" y="17681"/>
                  <a:pt x="41197" y="17883"/>
                </a:cubicBezTo>
                <a:cubicBezTo>
                  <a:pt x="41982" y="18740"/>
                  <a:pt x="42852" y="20038"/>
                  <a:pt x="42482" y="21396"/>
                </a:cubicBezTo>
                <a:cubicBezTo>
                  <a:pt x="42244" y="22253"/>
                  <a:pt x="41554" y="22967"/>
                  <a:pt x="40375" y="23586"/>
                </a:cubicBezTo>
                <a:cubicBezTo>
                  <a:pt x="39399" y="24098"/>
                  <a:pt x="38339" y="24479"/>
                  <a:pt x="37303" y="24836"/>
                </a:cubicBezTo>
                <a:cubicBezTo>
                  <a:pt x="35493" y="25479"/>
                  <a:pt x="33767" y="26087"/>
                  <a:pt x="32481" y="27384"/>
                </a:cubicBezTo>
                <a:cubicBezTo>
                  <a:pt x="32398" y="27468"/>
                  <a:pt x="32267" y="27480"/>
                  <a:pt x="32172" y="27408"/>
                </a:cubicBezTo>
                <a:cubicBezTo>
                  <a:pt x="32076" y="27337"/>
                  <a:pt x="32041" y="27206"/>
                  <a:pt x="32100" y="27099"/>
                </a:cubicBezTo>
                <a:cubicBezTo>
                  <a:pt x="33350" y="24503"/>
                  <a:pt x="34648" y="21134"/>
                  <a:pt x="33446" y="18252"/>
                </a:cubicBezTo>
                <a:cubicBezTo>
                  <a:pt x="33148" y="17526"/>
                  <a:pt x="32386" y="16550"/>
                  <a:pt x="31493" y="16812"/>
                </a:cubicBezTo>
                <a:cubicBezTo>
                  <a:pt x="30921" y="16978"/>
                  <a:pt x="30600" y="17633"/>
                  <a:pt x="30481" y="18193"/>
                </a:cubicBezTo>
                <a:cubicBezTo>
                  <a:pt x="30183" y="19705"/>
                  <a:pt x="30802" y="21241"/>
                  <a:pt x="31410" y="22717"/>
                </a:cubicBezTo>
                <a:cubicBezTo>
                  <a:pt x="31493" y="22896"/>
                  <a:pt x="31564" y="23086"/>
                  <a:pt x="31636" y="23265"/>
                </a:cubicBezTo>
                <a:cubicBezTo>
                  <a:pt x="31755" y="23563"/>
                  <a:pt x="31862" y="23896"/>
                  <a:pt x="31755" y="24229"/>
                </a:cubicBezTo>
                <a:cubicBezTo>
                  <a:pt x="31636" y="24551"/>
                  <a:pt x="31362" y="24741"/>
                  <a:pt x="31124" y="24908"/>
                </a:cubicBezTo>
                <a:lnTo>
                  <a:pt x="31076" y="24944"/>
                </a:lnTo>
                <a:cubicBezTo>
                  <a:pt x="30243" y="25515"/>
                  <a:pt x="29612" y="26289"/>
                  <a:pt x="28945" y="27122"/>
                </a:cubicBezTo>
                <a:cubicBezTo>
                  <a:pt x="28516" y="27646"/>
                  <a:pt x="28076" y="28194"/>
                  <a:pt x="27588" y="28682"/>
                </a:cubicBezTo>
                <a:cubicBezTo>
                  <a:pt x="25099" y="31087"/>
                  <a:pt x="21420" y="31754"/>
                  <a:pt x="18456" y="32302"/>
                </a:cubicBezTo>
                <a:cubicBezTo>
                  <a:pt x="18444" y="32302"/>
                  <a:pt x="18432" y="32302"/>
                  <a:pt x="18420" y="32302"/>
                </a:cubicBezTo>
                <a:close/>
                <a:moveTo>
                  <a:pt x="15503" y="22098"/>
                </a:moveTo>
                <a:cubicBezTo>
                  <a:pt x="15289" y="22098"/>
                  <a:pt x="15050" y="22158"/>
                  <a:pt x="14872" y="22241"/>
                </a:cubicBezTo>
                <a:cubicBezTo>
                  <a:pt x="13431" y="22920"/>
                  <a:pt x="12526" y="24396"/>
                  <a:pt x="11907" y="25610"/>
                </a:cubicBezTo>
                <a:cubicBezTo>
                  <a:pt x="11764" y="25896"/>
                  <a:pt x="11621" y="26194"/>
                  <a:pt x="11479" y="26491"/>
                </a:cubicBezTo>
                <a:cubicBezTo>
                  <a:pt x="11086" y="27301"/>
                  <a:pt x="10681" y="28135"/>
                  <a:pt x="10157" y="28885"/>
                </a:cubicBezTo>
                <a:cubicBezTo>
                  <a:pt x="11943" y="27992"/>
                  <a:pt x="13538" y="26718"/>
                  <a:pt x="14800" y="25182"/>
                </a:cubicBezTo>
                <a:cubicBezTo>
                  <a:pt x="15336" y="24539"/>
                  <a:pt x="15943" y="23670"/>
                  <a:pt x="16003" y="22693"/>
                </a:cubicBezTo>
                <a:cubicBezTo>
                  <a:pt x="16015" y="22515"/>
                  <a:pt x="16003" y="22396"/>
                  <a:pt x="15955" y="22300"/>
                </a:cubicBezTo>
                <a:cubicBezTo>
                  <a:pt x="15872" y="22146"/>
                  <a:pt x="15693" y="22098"/>
                  <a:pt x="15503" y="22098"/>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2043225" y="2747950"/>
            <a:ext cx="848050" cy="986750"/>
          </a:xfrm>
          <a:custGeom>
            <a:avLst/>
            <a:gdLst/>
            <a:ahLst/>
            <a:cxnLst/>
            <a:rect l="l" t="t" r="r" b="b"/>
            <a:pathLst>
              <a:path w="33922" h="39470" fill="none" extrusionOk="0">
                <a:moveTo>
                  <a:pt x="20908" y="39470"/>
                </a:moveTo>
                <a:cubicBezTo>
                  <a:pt x="20753" y="39470"/>
                  <a:pt x="20586" y="39458"/>
                  <a:pt x="20420" y="39446"/>
                </a:cubicBezTo>
                <a:cubicBezTo>
                  <a:pt x="17967" y="39172"/>
                  <a:pt x="16324" y="36910"/>
                  <a:pt x="15824" y="34910"/>
                </a:cubicBezTo>
                <a:cubicBezTo>
                  <a:pt x="15490" y="33576"/>
                  <a:pt x="15479" y="32123"/>
                  <a:pt x="15788" y="30278"/>
                </a:cubicBezTo>
                <a:cubicBezTo>
                  <a:pt x="14347" y="31576"/>
                  <a:pt x="12752" y="32659"/>
                  <a:pt x="11014" y="33505"/>
                </a:cubicBezTo>
                <a:cubicBezTo>
                  <a:pt x="8823" y="34576"/>
                  <a:pt x="6870" y="35017"/>
                  <a:pt x="5049" y="34862"/>
                </a:cubicBezTo>
                <a:cubicBezTo>
                  <a:pt x="3894" y="34767"/>
                  <a:pt x="2953" y="34421"/>
                  <a:pt x="2251" y="33850"/>
                </a:cubicBezTo>
                <a:cubicBezTo>
                  <a:pt x="1679" y="33374"/>
                  <a:pt x="1227" y="32719"/>
                  <a:pt x="905" y="31897"/>
                </a:cubicBezTo>
                <a:cubicBezTo>
                  <a:pt x="179" y="30028"/>
                  <a:pt x="358" y="27992"/>
                  <a:pt x="524" y="26027"/>
                </a:cubicBezTo>
                <a:cubicBezTo>
                  <a:pt x="631" y="24896"/>
                  <a:pt x="739" y="23730"/>
                  <a:pt x="655" y="22610"/>
                </a:cubicBezTo>
                <a:cubicBezTo>
                  <a:pt x="655" y="22503"/>
                  <a:pt x="715" y="22408"/>
                  <a:pt x="810" y="22372"/>
                </a:cubicBezTo>
                <a:cubicBezTo>
                  <a:pt x="905" y="22325"/>
                  <a:pt x="1024" y="22360"/>
                  <a:pt x="1084" y="22432"/>
                </a:cubicBezTo>
                <a:cubicBezTo>
                  <a:pt x="2310" y="23884"/>
                  <a:pt x="3572" y="25373"/>
                  <a:pt x="5168" y="26432"/>
                </a:cubicBezTo>
                <a:cubicBezTo>
                  <a:pt x="6192" y="27099"/>
                  <a:pt x="7085" y="27373"/>
                  <a:pt x="7894" y="27278"/>
                </a:cubicBezTo>
                <a:cubicBezTo>
                  <a:pt x="8751" y="27159"/>
                  <a:pt x="9668" y="26408"/>
                  <a:pt x="9609" y="25504"/>
                </a:cubicBezTo>
                <a:cubicBezTo>
                  <a:pt x="9573" y="25111"/>
                  <a:pt x="9383" y="24694"/>
                  <a:pt x="9013" y="24277"/>
                </a:cubicBezTo>
                <a:cubicBezTo>
                  <a:pt x="7680" y="22777"/>
                  <a:pt x="5442" y="22456"/>
                  <a:pt x="3632" y="22337"/>
                </a:cubicBezTo>
                <a:cubicBezTo>
                  <a:pt x="2703" y="22277"/>
                  <a:pt x="1441" y="22206"/>
                  <a:pt x="739" y="21325"/>
                </a:cubicBezTo>
                <a:cubicBezTo>
                  <a:pt x="0" y="20396"/>
                  <a:pt x="262" y="19134"/>
                  <a:pt x="655" y="17907"/>
                </a:cubicBezTo>
                <a:lnTo>
                  <a:pt x="2572" y="11942"/>
                </a:lnTo>
                <a:cubicBezTo>
                  <a:pt x="2608" y="11835"/>
                  <a:pt x="2715" y="11764"/>
                  <a:pt x="2834" y="11776"/>
                </a:cubicBezTo>
                <a:cubicBezTo>
                  <a:pt x="2941" y="11788"/>
                  <a:pt x="3036" y="11871"/>
                  <a:pt x="3048" y="11990"/>
                </a:cubicBezTo>
                <a:cubicBezTo>
                  <a:pt x="3620" y="15907"/>
                  <a:pt x="6013" y="19443"/>
                  <a:pt x="9418" y="21467"/>
                </a:cubicBezTo>
                <a:cubicBezTo>
                  <a:pt x="9728" y="21646"/>
                  <a:pt x="10478" y="22015"/>
                  <a:pt x="10883" y="21646"/>
                </a:cubicBezTo>
                <a:cubicBezTo>
                  <a:pt x="11037" y="21503"/>
                  <a:pt x="11121" y="21253"/>
                  <a:pt x="11145" y="20872"/>
                </a:cubicBezTo>
                <a:cubicBezTo>
                  <a:pt x="11216" y="19801"/>
                  <a:pt x="10883" y="18705"/>
                  <a:pt x="10228" y="17848"/>
                </a:cubicBezTo>
                <a:cubicBezTo>
                  <a:pt x="9371" y="16717"/>
                  <a:pt x="8085" y="16098"/>
                  <a:pt x="6739" y="15419"/>
                </a:cubicBezTo>
                <a:cubicBezTo>
                  <a:pt x="6025" y="15074"/>
                  <a:pt x="5275" y="14705"/>
                  <a:pt x="4608" y="14264"/>
                </a:cubicBezTo>
                <a:cubicBezTo>
                  <a:pt x="4346" y="14086"/>
                  <a:pt x="4049" y="13871"/>
                  <a:pt x="3906" y="13526"/>
                </a:cubicBezTo>
                <a:cubicBezTo>
                  <a:pt x="3691" y="13014"/>
                  <a:pt x="3918" y="12466"/>
                  <a:pt x="4168" y="11978"/>
                </a:cubicBezTo>
                <a:cubicBezTo>
                  <a:pt x="5620" y="9216"/>
                  <a:pt x="7489" y="6704"/>
                  <a:pt x="9740" y="4537"/>
                </a:cubicBezTo>
                <a:cubicBezTo>
                  <a:pt x="9811" y="4465"/>
                  <a:pt x="9918" y="4453"/>
                  <a:pt x="10014" y="4489"/>
                </a:cubicBezTo>
                <a:cubicBezTo>
                  <a:pt x="10097" y="4537"/>
                  <a:pt x="10156" y="4632"/>
                  <a:pt x="10156" y="4727"/>
                </a:cubicBezTo>
                <a:cubicBezTo>
                  <a:pt x="9894" y="8787"/>
                  <a:pt x="10668" y="12883"/>
                  <a:pt x="12383" y="16586"/>
                </a:cubicBezTo>
                <a:cubicBezTo>
                  <a:pt x="12919" y="17753"/>
                  <a:pt x="13550" y="18348"/>
                  <a:pt x="14240" y="18348"/>
                </a:cubicBezTo>
                <a:cubicBezTo>
                  <a:pt x="14562" y="18348"/>
                  <a:pt x="14859" y="18217"/>
                  <a:pt x="15121" y="17943"/>
                </a:cubicBezTo>
                <a:cubicBezTo>
                  <a:pt x="15550" y="17491"/>
                  <a:pt x="15824" y="16669"/>
                  <a:pt x="15788" y="15907"/>
                </a:cubicBezTo>
                <a:cubicBezTo>
                  <a:pt x="15729" y="14705"/>
                  <a:pt x="15276" y="13526"/>
                  <a:pt x="14526" y="12585"/>
                </a:cubicBezTo>
                <a:cubicBezTo>
                  <a:pt x="14157" y="12133"/>
                  <a:pt x="13704" y="11704"/>
                  <a:pt x="13264" y="11299"/>
                </a:cubicBezTo>
                <a:cubicBezTo>
                  <a:pt x="12371" y="10478"/>
                  <a:pt x="11442" y="9621"/>
                  <a:pt x="11145" y="8406"/>
                </a:cubicBezTo>
                <a:cubicBezTo>
                  <a:pt x="10811" y="7013"/>
                  <a:pt x="11371" y="5442"/>
                  <a:pt x="12823" y="3727"/>
                </a:cubicBezTo>
                <a:cubicBezTo>
                  <a:pt x="13574" y="2846"/>
                  <a:pt x="14740" y="1655"/>
                  <a:pt x="16252" y="1548"/>
                </a:cubicBezTo>
                <a:cubicBezTo>
                  <a:pt x="16336" y="1548"/>
                  <a:pt x="16431" y="1584"/>
                  <a:pt x="16479" y="1655"/>
                </a:cubicBezTo>
                <a:cubicBezTo>
                  <a:pt x="16526" y="1727"/>
                  <a:pt x="16526" y="1822"/>
                  <a:pt x="16491" y="1905"/>
                </a:cubicBezTo>
                <a:cubicBezTo>
                  <a:pt x="15050" y="4644"/>
                  <a:pt x="15038" y="8061"/>
                  <a:pt x="16479" y="10799"/>
                </a:cubicBezTo>
                <a:cubicBezTo>
                  <a:pt x="16824" y="11466"/>
                  <a:pt x="17360" y="11990"/>
                  <a:pt x="17860" y="12133"/>
                </a:cubicBezTo>
                <a:cubicBezTo>
                  <a:pt x="18110" y="12216"/>
                  <a:pt x="18336" y="12192"/>
                  <a:pt x="18562" y="12073"/>
                </a:cubicBezTo>
                <a:cubicBezTo>
                  <a:pt x="19098" y="11788"/>
                  <a:pt x="19181" y="11002"/>
                  <a:pt x="19181" y="10561"/>
                </a:cubicBezTo>
                <a:cubicBezTo>
                  <a:pt x="19181" y="9180"/>
                  <a:pt x="18693" y="7835"/>
                  <a:pt x="18229" y="6525"/>
                </a:cubicBezTo>
                <a:cubicBezTo>
                  <a:pt x="18038" y="5966"/>
                  <a:pt x="17836" y="5406"/>
                  <a:pt x="17669" y="4834"/>
                </a:cubicBezTo>
                <a:cubicBezTo>
                  <a:pt x="17526" y="4358"/>
                  <a:pt x="17419" y="3858"/>
                  <a:pt x="17526" y="3370"/>
                </a:cubicBezTo>
                <a:cubicBezTo>
                  <a:pt x="17741" y="2382"/>
                  <a:pt x="18729" y="1858"/>
                  <a:pt x="19515" y="1715"/>
                </a:cubicBezTo>
                <a:cubicBezTo>
                  <a:pt x="20098" y="1608"/>
                  <a:pt x="20682" y="1632"/>
                  <a:pt x="21253" y="1655"/>
                </a:cubicBezTo>
                <a:cubicBezTo>
                  <a:pt x="21503" y="1667"/>
                  <a:pt x="21777" y="1679"/>
                  <a:pt x="22015" y="1679"/>
                </a:cubicBezTo>
                <a:cubicBezTo>
                  <a:pt x="23706" y="1679"/>
                  <a:pt x="25373" y="1108"/>
                  <a:pt x="26694" y="72"/>
                </a:cubicBezTo>
                <a:cubicBezTo>
                  <a:pt x="26778" y="12"/>
                  <a:pt x="26885" y="0"/>
                  <a:pt x="26968" y="48"/>
                </a:cubicBezTo>
                <a:cubicBezTo>
                  <a:pt x="27051" y="96"/>
                  <a:pt x="27099" y="191"/>
                  <a:pt x="27087" y="286"/>
                </a:cubicBezTo>
                <a:cubicBezTo>
                  <a:pt x="26909" y="1763"/>
                  <a:pt x="27266" y="3310"/>
                  <a:pt x="28075" y="4549"/>
                </a:cubicBezTo>
                <a:cubicBezTo>
                  <a:pt x="28385" y="5025"/>
                  <a:pt x="28778" y="5501"/>
                  <a:pt x="29147" y="5954"/>
                </a:cubicBezTo>
                <a:cubicBezTo>
                  <a:pt x="30123" y="7132"/>
                  <a:pt x="31135" y="8347"/>
                  <a:pt x="30980" y="9883"/>
                </a:cubicBezTo>
                <a:cubicBezTo>
                  <a:pt x="30909" y="10704"/>
                  <a:pt x="30480" y="11407"/>
                  <a:pt x="30171" y="11871"/>
                </a:cubicBezTo>
                <a:cubicBezTo>
                  <a:pt x="29183" y="13347"/>
                  <a:pt x="27813" y="14526"/>
                  <a:pt x="26218" y="15288"/>
                </a:cubicBezTo>
                <a:cubicBezTo>
                  <a:pt x="25682" y="15526"/>
                  <a:pt x="25134" y="15741"/>
                  <a:pt x="24599" y="15931"/>
                </a:cubicBezTo>
                <a:cubicBezTo>
                  <a:pt x="23551" y="16312"/>
                  <a:pt x="22563" y="16669"/>
                  <a:pt x="21753" y="17336"/>
                </a:cubicBezTo>
                <a:cubicBezTo>
                  <a:pt x="21039" y="17907"/>
                  <a:pt x="20574" y="18896"/>
                  <a:pt x="21063" y="19515"/>
                </a:cubicBezTo>
                <a:cubicBezTo>
                  <a:pt x="21467" y="20015"/>
                  <a:pt x="22313" y="19979"/>
                  <a:pt x="22944" y="19860"/>
                </a:cubicBezTo>
                <a:cubicBezTo>
                  <a:pt x="27111" y="19039"/>
                  <a:pt x="30588" y="15729"/>
                  <a:pt x="31623" y="11621"/>
                </a:cubicBezTo>
                <a:cubicBezTo>
                  <a:pt x="31647" y="11514"/>
                  <a:pt x="31731" y="11442"/>
                  <a:pt x="31838" y="11430"/>
                </a:cubicBezTo>
                <a:cubicBezTo>
                  <a:pt x="31933" y="11430"/>
                  <a:pt x="32028" y="11478"/>
                  <a:pt x="32076" y="11573"/>
                </a:cubicBezTo>
                <a:cubicBezTo>
                  <a:pt x="32683" y="12812"/>
                  <a:pt x="33147" y="14133"/>
                  <a:pt x="33469" y="15490"/>
                </a:cubicBezTo>
                <a:cubicBezTo>
                  <a:pt x="33921" y="17431"/>
                  <a:pt x="33767" y="18860"/>
                  <a:pt x="32993" y="19872"/>
                </a:cubicBezTo>
                <a:cubicBezTo>
                  <a:pt x="32088" y="21051"/>
                  <a:pt x="30528" y="21384"/>
                  <a:pt x="29016" y="21622"/>
                </a:cubicBezTo>
                <a:lnTo>
                  <a:pt x="25337" y="22218"/>
                </a:lnTo>
                <a:cubicBezTo>
                  <a:pt x="24730" y="22313"/>
                  <a:pt x="24099" y="22420"/>
                  <a:pt x="23599" y="22741"/>
                </a:cubicBezTo>
                <a:cubicBezTo>
                  <a:pt x="23182" y="23015"/>
                  <a:pt x="22789" y="23563"/>
                  <a:pt x="22920" y="24111"/>
                </a:cubicBezTo>
                <a:cubicBezTo>
                  <a:pt x="23039" y="24611"/>
                  <a:pt x="23551" y="24908"/>
                  <a:pt x="24015" y="24992"/>
                </a:cubicBezTo>
                <a:cubicBezTo>
                  <a:pt x="24551" y="25087"/>
                  <a:pt x="25146" y="24944"/>
                  <a:pt x="25646" y="24813"/>
                </a:cubicBezTo>
                <a:cubicBezTo>
                  <a:pt x="28444" y="24051"/>
                  <a:pt x="31123" y="22682"/>
                  <a:pt x="33374" y="20872"/>
                </a:cubicBezTo>
                <a:cubicBezTo>
                  <a:pt x="33445" y="20813"/>
                  <a:pt x="33552" y="20801"/>
                  <a:pt x="33636" y="20836"/>
                </a:cubicBezTo>
                <a:cubicBezTo>
                  <a:pt x="33719" y="20884"/>
                  <a:pt x="33767" y="20955"/>
                  <a:pt x="33767" y="21051"/>
                </a:cubicBezTo>
                <a:cubicBezTo>
                  <a:pt x="33826" y="22575"/>
                  <a:pt x="33659" y="24087"/>
                  <a:pt x="33266" y="25551"/>
                </a:cubicBezTo>
                <a:cubicBezTo>
                  <a:pt x="32826" y="27159"/>
                  <a:pt x="32183" y="28266"/>
                  <a:pt x="31266" y="28956"/>
                </a:cubicBezTo>
                <a:cubicBezTo>
                  <a:pt x="30278" y="29718"/>
                  <a:pt x="28849" y="30028"/>
                  <a:pt x="27159" y="29849"/>
                </a:cubicBezTo>
                <a:cubicBezTo>
                  <a:pt x="26444" y="29778"/>
                  <a:pt x="25742" y="29635"/>
                  <a:pt x="25051" y="29492"/>
                </a:cubicBezTo>
                <a:cubicBezTo>
                  <a:pt x="24420" y="29373"/>
                  <a:pt x="23753" y="29230"/>
                  <a:pt x="23099" y="29159"/>
                </a:cubicBezTo>
                <a:cubicBezTo>
                  <a:pt x="22372" y="29075"/>
                  <a:pt x="21896" y="29195"/>
                  <a:pt x="21670" y="29516"/>
                </a:cubicBezTo>
                <a:lnTo>
                  <a:pt x="21670" y="29516"/>
                </a:lnTo>
                <a:cubicBezTo>
                  <a:pt x="21432" y="29837"/>
                  <a:pt x="21527" y="30326"/>
                  <a:pt x="21741" y="30659"/>
                </a:cubicBezTo>
                <a:cubicBezTo>
                  <a:pt x="22444" y="31790"/>
                  <a:pt x="24134" y="31862"/>
                  <a:pt x="25432" y="31719"/>
                </a:cubicBezTo>
                <a:cubicBezTo>
                  <a:pt x="27492" y="31481"/>
                  <a:pt x="29528" y="30992"/>
                  <a:pt x="31457" y="30242"/>
                </a:cubicBezTo>
                <a:cubicBezTo>
                  <a:pt x="31552" y="30195"/>
                  <a:pt x="31659" y="30230"/>
                  <a:pt x="31731" y="30302"/>
                </a:cubicBezTo>
                <a:cubicBezTo>
                  <a:pt x="31802" y="30385"/>
                  <a:pt x="31814" y="30492"/>
                  <a:pt x="31754" y="30576"/>
                </a:cubicBezTo>
                <a:cubicBezTo>
                  <a:pt x="30159" y="33493"/>
                  <a:pt x="27849" y="36017"/>
                  <a:pt x="25111" y="37886"/>
                </a:cubicBezTo>
                <a:cubicBezTo>
                  <a:pt x="24075" y="38577"/>
                  <a:pt x="22563" y="39470"/>
                  <a:pt x="20908" y="39470"/>
                </a:cubicBezTo>
                <a:close/>
                <a:moveTo>
                  <a:pt x="21467" y="29373"/>
                </a:move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5" name="Google Shape;1895;p81"/>
          <p:cNvGrpSpPr/>
          <p:nvPr/>
        </p:nvGrpSpPr>
        <p:grpSpPr>
          <a:xfrm>
            <a:off x="4882012" y="2862400"/>
            <a:ext cx="779678" cy="1176050"/>
            <a:chOff x="4922862" y="2751775"/>
            <a:chExt cx="779678" cy="1176050"/>
          </a:xfrm>
        </p:grpSpPr>
        <p:sp>
          <p:nvSpPr>
            <p:cNvPr id="1896" name="Google Shape;1896;p81"/>
            <p:cNvSpPr/>
            <p:nvPr/>
          </p:nvSpPr>
          <p:spPr>
            <a:xfrm>
              <a:off x="5082543" y="3564986"/>
              <a:ext cx="99958" cy="131046"/>
            </a:xfrm>
            <a:custGeom>
              <a:avLst/>
              <a:gdLst/>
              <a:ahLst/>
              <a:cxnLst/>
              <a:rect l="l" t="t" r="r" b="b"/>
              <a:pathLst>
                <a:path w="2598" h="3406" extrusionOk="0">
                  <a:moveTo>
                    <a:pt x="1058" y="1"/>
                  </a:moveTo>
                  <a:cubicBezTo>
                    <a:pt x="0" y="1"/>
                    <a:pt x="27" y="2700"/>
                    <a:pt x="954" y="3287"/>
                  </a:cubicBezTo>
                  <a:cubicBezTo>
                    <a:pt x="1090" y="3369"/>
                    <a:pt x="1243" y="3406"/>
                    <a:pt x="1399" y="3406"/>
                  </a:cubicBezTo>
                  <a:cubicBezTo>
                    <a:pt x="1721" y="3406"/>
                    <a:pt x="2051" y="3247"/>
                    <a:pt x="2252" y="2990"/>
                  </a:cubicBezTo>
                  <a:cubicBezTo>
                    <a:pt x="2550" y="2609"/>
                    <a:pt x="2597" y="2085"/>
                    <a:pt x="2502" y="1609"/>
                  </a:cubicBezTo>
                  <a:cubicBezTo>
                    <a:pt x="2395" y="1061"/>
                    <a:pt x="2097" y="537"/>
                    <a:pt x="1633" y="215"/>
                  </a:cubicBezTo>
                  <a:cubicBezTo>
                    <a:pt x="1414" y="66"/>
                    <a:pt x="1223" y="1"/>
                    <a:pt x="10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1"/>
            <p:cNvSpPr/>
            <p:nvPr/>
          </p:nvSpPr>
          <p:spPr>
            <a:xfrm>
              <a:off x="5386845" y="3456061"/>
              <a:ext cx="99958" cy="131046"/>
            </a:xfrm>
            <a:custGeom>
              <a:avLst/>
              <a:gdLst/>
              <a:ahLst/>
              <a:cxnLst/>
              <a:rect l="l" t="t" r="r" b="b"/>
              <a:pathLst>
                <a:path w="2598" h="3406" extrusionOk="0">
                  <a:moveTo>
                    <a:pt x="1051" y="1"/>
                  </a:moveTo>
                  <a:cubicBezTo>
                    <a:pt x="1" y="1"/>
                    <a:pt x="28" y="2700"/>
                    <a:pt x="955" y="3287"/>
                  </a:cubicBezTo>
                  <a:cubicBezTo>
                    <a:pt x="1087" y="3369"/>
                    <a:pt x="1238" y="3406"/>
                    <a:pt x="1391" y="3406"/>
                  </a:cubicBezTo>
                  <a:cubicBezTo>
                    <a:pt x="1709" y="3406"/>
                    <a:pt x="2040" y="3247"/>
                    <a:pt x="2241" y="2990"/>
                  </a:cubicBezTo>
                  <a:cubicBezTo>
                    <a:pt x="2538" y="2609"/>
                    <a:pt x="2598" y="2085"/>
                    <a:pt x="2503" y="1609"/>
                  </a:cubicBezTo>
                  <a:cubicBezTo>
                    <a:pt x="2396" y="1061"/>
                    <a:pt x="2086" y="537"/>
                    <a:pt x="1622" y="215"/>
                  </a:cubicBezTo>
                  <a:cubicBezTo>
                    <a:pt x="1405" y="66"/>
                    <a:pt x="1215"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1"/>
            <p:cNvSpPr/>
            <p:nvPr/>
          </p:nvSpPr>
          <p:spPr>
            <a:xfrm>
              <a:off x="5560219" y="3795470"/>
              <a:ext cx="100381" cy="132354"/>
            </a:xfrm>
            <a:custGeom>
              <a:avLst/>
              <a:gdLst/>
              <a:ahLst/>
              <a:cxnLst/>
              <a:rect l="l" t="t" r="r" b="b"/>
              <a:pathLst>
                <a:path w="2609" h="3440" extrusionOk="0">
                  <a:moveTo>
                    <a:pt x="1268" y="1"/>
                  </a:moveTo>
                  <a:cubicBezTo>
                    <a:pt x="1080" y="1"/>
                    <a:pt x="871" y="95"/>
                    <a:pt x="643" y="315"/>
                  </a:cubicBezTo>
                  <a:cubicBezTo>
                    <a:pt x="238" y="708"/>
                    <a:pt x="24" y="1279"/>
                    <a:pt x="12" y="1839"/>
                  </a:cubicBezTo>
                  <a:cubicBezTo>
                    <a:pt x="0" y="2315"/>
                    <a:pt x="131" y="2827"/>
                    <a:pt x="489" y="3149"/>
                  </a:cubicBezTo>
                  <a:cubicBezTo>
                    <a:pt x="688" y="3335"/>
                    <a:pt x="965" y="3439"/>
                    <a:pt x="1234" y="3439"/>
                  </a:cubicBezTo>
                  <a:cubicBezTo>
                    <a:pt x="1446" y="3439"/>
                    <a:pt x="1652" y="3374"/>
                    <a:pt x="1810" y="3232"/>
                  </a:cubicBezTo>
                  <a:cubicBezTo>
                    <a:pt x="2608" y="2523"/>
                    <a:pt x="2236" y="1"/>
                    <a:pt x="1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1"/>
            <p:cNvSpPr/>
            <p:nvPr/>
          </p:nvSpPr>
          <p:spPr>
            <a:xfrm>
              <a:off x="5601698" y="3564499"/>
              <a:ext cx="100843" cy="132008"/>
            </a:xfrm>
            <a:custGeom>
              <a:avLst/>
              <a:gdLst/>
              <a:ahLst/>
              <a:cxnLst/>
              <a:rect l="l" t="t" r="r" b="b"/>
              <a:pathLst>
                <a:path w="2621" h="3431" extrusionOk="0">
                  <a:moveTo>
                    <a:pt x="1272" y="1"/>
                  </a:moveTo>
                  <a:cubicBezTo>
                    <a:pt x="1084" y="1"/>
                    <a:pt x="873" y="95"/>
                    <a:pt x="643" y="315"/>
                  </a:cubicBezTo>
                  <a:cubicBezTo>
                    <a:pt x="250" y="708"/>
                    <a:pt x="36" y="1267"/>
                    <a:pt x="12" y="1839"/>
                  </a:cubicBezTo>
                  <a:cubicBezTo>
                    <a:pt x="0" y="2315"/>
                    <a:pt x="143" y="2827"/>
                    <a:pt x="500" y="3149"/>
                  </a:cubicBezTo>
                  <a:cubicBezTo>
                    <a:pt x="700" y="3329"/>
                    <a:pt x="976" y="3430"/>
                    <a:pt x="1244" y="3430"/>
                  </a:cubicBezTo>
                  <a:cubicBezTo>
                    <a:pt x="1454" y="3430"/>
                    <a:pt x="1660" y="3368"/>
                    <a:pt x="1822" y="3232"/>
                  </a:cubicBezTo>
                  <a:cubicBezTo>
                    <a:pt x="2620" y="2523"/>
                    <a:pt x="2248" y="1"/>
                    <a:pt x="1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1"/>
            <p:cNvSpPr/>
            <p:nvPr/>
          </p:nvSpPr>
          <p:spPr>
            <a:xfrm>
              <a:off x="4922862" y="3033824"/>
              <a:ext cx="99958" cy="144974"/>
            </a:xfrm>
            <a:custGeom>
              <a:avLst/>
              <a:gdLst/>
              <a:ahLst/>
              <a:cxnLst/>
              <a:rect l="l" t="t" r="r" b="b"/>
              <a:pathLst>
                <a:path w="2598" h="3768" extrusionOk="0">
                  <a:moveTo>
                    <a:pt x="1059" y="1"/>
                  </a:moveTo>
                  <a:cubicBezTo>
                    <a:pt x="1" y="1"/>
                    <a:pt x="27" y="2993"/>
                    <a:pt x="955" y="3632"/>
                  </a:cubicBezTo>
                  <a:cubicBezTo>
                    <a:pt x="1091" y="3725"/>
                    <a:pt x="1245" y="3768"/>
                    <a:pt x="1400" y="3768"/>
                  </a:cubicBezTo>
                  <a:cubicBezTo>
                    <a:pt x="1717" y="3768"/>
                    <a:pt x="2041" y="3590"/>
                    <a:pt x="2240" y="3310"/>
                  </a:cubicBezTo>
                  <a:cubicBezTo>
                    <a:pt x="2538" y="2893"/>
                    <a:pt x="2598" y="2310"/>
                    <a:pt x="2502" y="1786"/>
                  </a:cubicBezTo>
                  <a:cubicBezTo>
                    <a:pt x="2395" y="1167"/>
                    <a:pt x="2098" y="595"/>
                    <a:pt x="1633" y="238"/>
                  </a:cubicBezTo>
                  <a:cubicBezTo>
                    <a:pt x="1415" y="73"/>
                    <a:pt x="1224"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1"/>
            <p:cNvSpPr/>
            <p:nvPr/>
          </p:nvSpPr>
          <p:spPr>
            <a:xfrm>
              <a:off x="5310301" y="3696037"/>
              <a:ext cx="99958" cy="144974"/>
            </a:xfrm>
            <a:custGeom>
              <a:avLst/>
              <a:gdLst/>
              <a:ahLst/>
              <a:cxnLst/>
              <a:rect l="l" t="t" r="r" b="b"/>
              <a:pathLst>
                <a:path w="2598" h="3768" extrusionOk="0">
                  <a:moveTo>
                    <a:pt x="1059" y="1"/>
                  </a:moveTo>
                  <a:cubicBezTo>
                    <a:pt x="1" y="1"/>
                    <a:pt x="27" y="2993"/>
                    <a:pt x="955" y="3632"/>
                  </a:cubicBezTo>
                  <a:cubicBezTo>
                    <a:pt x="1091" y="3725"/>
                    <a:pt x="1246" y="3768"/>
                    <a:pt x="1403" y="3768"/>
                  </a:cubicBezTo>
                  <a:cubicBezTo>
                    <a:pt x="1724" y="3768"/>
                    <a:pt x="2052" y="3590"/>
                    <a:pt x="2252" y="3310"/>
                  </a:cubicBezTo>
                  <a:cubicBezTo>
                    <a:pt x="2550" y="2893"/>
                    <a:pt x="2598" y="2310"/>
                    <a:pt x="2502" y="1786"/>
                  </a:cubicBezTo>
                  <a:cubicBezTo>
                    <a:pt x="2395" y="1167"/>
                    <a:pt x="2098" y="595"/>
                    <a:pt x="1633" y="238"/>
                  </a:cubicBezTo>
                  <a:cubicBezTo>
                    <a:pt x="1415" y="73"/>
                    <a:pt x="1224"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1"/>
            <p:cNvSpPr/>
            <p:nvPr/>
          </p:nvSpPr>
          <p:spPr>
            <a:xfrm>
              <a:off x="5024367" y="3297014"/>
              <a:ext cx="99958" cy="145012"/>
            </a:xfrm>
            <a:custGeom>
              <a:avLst/>
              <a:gdLst/>
              <a:ahLst/>
              <a:cxnLst/>
              <a:rect l="l" t="t" r="r" b="b"/>
              <a:pathLst>
                <a:path w="2598" h="3769" extrusionOk="0">
                  <a:moveTo>
                    <a:pt x="1059" y="1"/>
                  </a:moveTo>
                  <a:cubicBezTo>
                    <a:pt x="1" y="1"/>
                    <a:pt x="28" y="2993"/>
                    <a:pt x="955" y="3632"/>
                  </a:cubicBezTo>
                  <a:cubicBezTo>
                    <a:pt x="1092" y="3726"/>
                    <a:pt x="1245" y="3768"/>
                    <a:pt x="1400" y="3768"/>
                  </a:cubicBezTo>
                  <a:cubicBezTo>
                    <a:pt x="1717" y="3768"/>
                    <a:pt x="2041" y="3590"/>
                    <a:pt x="2241" y="3310"/>
                  </a:cubicBezTo>
                  <a:cubicBezTo>
                    <a:pt x="2538" y="2894"/>
                    <a:pt x="2598" y="2310"/>
                    <a:pt x="2503" y="1786"/>
                  </a:cubicBezTo>
                  <a:cubicBezTo>
                    <a:pt x="2395" y="1167"/>
                    <a:pt x="2098" y="596"/>
                    <a:pt x="1633" y="239"/>
                  </a:cubicBezTo>
                  <a:cubicBezTo>
                    <a:pt x="1415" y="73"/>
                    <a:pt x="1224"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1"/>
            <p:cNvSpPr/>
            <p:nvPr/>
          </p:nvSpPr>
          <p:spPr>
            <a:xfrm>
              <a:off x="5221395" y="3301571"/>
              <a:ext cx="88916" cy="139780"/>
            </a:xfrm>
            <a:custGeom>
              <a:avLst/>
              <a:gdLst/>
              <a:ahLst/>
              <a:cxnLst/>
              <a:rect l="l" t="t" r="r" b="b"/>
              <a:pathLst>
                <a:path w="2311" h="3633" extrusionOk="0">
                  <a:moveTo>
                    <a:pt x="1174" y="0"/>
                  </a:moveTo>
                  <a:cubicBezTo>
                    <a:pt x="566" y="0"/>
                    <a:pt x="1" y="815"/>
                    <a:pt x="1" y="1619"/>
                  </a:cubicBezTo>
                  <a:cubicBezTo>
                    <a:pt x="1" y="2802"/>
                    <a:pt x="574" y="3633"/>
                    <a:pt x="1175" y="3633"/>
                  </a:cubicBezTo>
                  <a:cubicBezTo>
                    <a:pt x="1410" y="3633"/>
                    <a:pt x="1648" y="3507"/>
                    <a:pt x="1858" y="3226"/>
                  </a:cubicBezTo>
                  <a:cubicBezTo>
                    <a:pt x="2013" y="3024"/>
                    <a:pt x="2084" y="2762"/>
                    <a:pt x="2144" y="2500"/>
                  </a:cubicBezTo>
                  <a:cubicBezTo>
                    <a:pt x="2310" y="1857"/>
                    <a:pt x="2275" y="1071"/>
                    <a:pt x="1953" y="536"/>
                  </a:cubicBezTo>
                  <a:cubicBezTo>
                    <a:pt x="1714" y="156"/>
                    <a:pt x="1440" y="0"/>
                    <a:pt x="1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1"/>
            <p:cNvSpPr/>
            <p:nvPr/>
          </p:nvSpPr>
          <p:spPr>
            <a:xfrm>
              <a:off x="5356329" y="2987931"/>
              <a:ext cx="88454" cy="139818"/>
            </a:xfrm>
            <a:custGeom>
              <a:avLst/>
              <a:gdLst/>
              <a:ahLst/>
              <a:cxnLst/>
              <a:rect l="l" t="t" r="r" b="b"/>
              <a:pathLst>
                <a:path w="2299" h="3634" extrusionOk="0">
                  <a:moveTo>
                    <a:pt x="1171" y="1"/>
                  </a:moveTo>
                  <a:cubicBezTo>
                    <a:pt x="566" y="1"/>
                    <a:pt x="1" y="816"/>
                    <a:pt x="1" y="1620"/>
                  </a:cubicBezTo>
                  <a:cubicBezTo>
                    <a:pt x="1" y="2803"/>
                    <a:pt x="574" y="3634"/>
                    <a:pt x="1171" y="3634"/>
                  </a:cubicBezTo>
                  <a:cubicBezTo>
                    <a:pt x="1403" y="3634"/>
                    <a:pt x="1639" y="3508"/>
                    <a:pt x="1846" y="3227"/>
                  </a:cubicBezTo>
                  <a:cubicBezTo>
                    <a:pt x="2001" y="3025"/>
                    <a:pt x="2072" y="2763"/>
                    <a:pt x="2132" y="2501"/>
                  </a:cubicBezTo>
                  <a:cubicBezTo>
                    <a:pt x="2299" y="1858"/>
                    <a:pt x="2275" y="1072"/>
                    <a:pt x="1941" y="537"/>
                  </a:cubicBezTo>
                  <a:cubicBezTo>
                    <a:pt x="1706" y="156"/>
                    <a:pt x="1435" y="1"/>
                    <a:pt x="1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1"/>
            <p:cNvSpPr/>
            <p:nvPr/>
          </p:nvSpPr>
          <p:spPr>
            <a:xfrm>
              <a:off x="5513237" y="3238491"/>
              <a:ext cx="88454" cy="139664"/>
            </a:xfrm>
            <a:custGeom>
              <a:avLst/>
              <a:gdLst/>
              <a:ahLst/>
              <a:cxnLst/>
              <a:rect l="l" t="t" r="r" b="b"/>
              <a:pathLst>
                <a:path w="2299" h="3630" extrusionOk="0">
                  <a:moveTo>
                    <a:pt x="1165" y="1"/>
                  </a:moveTo>
                  <a:cubicBezTo>
                    <a:pt x="563" y="1"/>
                    <a:pt x="0" y="814"/>
                    <a:pt x="0" y="1616"/>
                  </a:cubicBezTo>
                  <a:cubicBezTo>
                    <a:pt x="0" y="2798"/>
                    <a:pt x="574" y="3629"/>
                    <a:pt x="1170" y="3629"/>
                  </a:cubicBezTo>
                  <a:cubicBezTo>
                    <a:pt x="1403" y="3629"/>
                    <a:pt x="1639" y="3503"/>
                    <a:pt x="1846" y="3223"/>
                  </a:cubicBezTo>
                  <a:cubicBezTo>
                    <a:pt x="2000" y="3033"/>
                    <a:pt x="2072" y="2759"/>
                    <a:pt x="2143" y="2497"/>
                  </a:cubicBezTo>
                  <a:cubicBezTo>
                    <a:pt x="2298" y="1854"/>
                    <a:pt x="2274" y="1080"/>
                    <a:pt x="1941" y="544"/>
                  </a:cubicBezTo>
                  <a:cubicBezTo>
                    <a:pt x="1704" y="158"/>
                    <a:pt x="1431" y="1"/>
                    <a:pt x="1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1"/>
            <p:cNvSpPr/>
            <p:nvPr/>
          </p:nvSpPr>
          <p:spPr>
            <a:xfrm>
              <a:off x="5145345" y="2987931"/>
              <a:ext cx="88454" cy="139818"/>
            </a:xfrm>
            <a:custGeom>
              <a:avLst/>
              <a:gdLst/>
              <a:ahLst/>
              <a:cxnLst/>
              <a:rect l="l" t="t" r="r" b="b"/>
              <a:pathLst>
                <a:path w="2299" h="3634" extrusionOk="0">
                  <a:moveTo>
                    <a:pt x="1170" y="1"/>
                  </a:moveTo>
                  <a:cubicBezTo>
                    <a:pt x="565" y="1"/>
                    <a:pt x="0" y="816"/>
                    <a:pt x="0" y="1620"/>
                  </a:cubicBezTo>
                  <a:cubicBezTo>
                    <a:pt x="0" y="2803"/>
                    <a:pt x="574" y="3634"/>
                    <a:pt x="1171" y="3634"/>
                  </a:cubicBezTo>
                  <a:cubicBezTo>
                    <a:pt x="1403" y="3634"/>
                    <a:pt x="1639" y="3508"/>
                    <a:pt x="1846" y="3227"/>
                  </a:cubicBezTo>
                  <a:cubicBezTo>
                    <a:pt x="2001" y="3025"/>
                    <a:pt x="2072" y="2763"/>
                    <a:pt x="2131" y="2501"/>
                  </a:cubicBezTo>
                  <a:cubicBezTo>
                    <a:pt x="2298" y="1858"/>
                    <a:pt x="2274" y="1072"/>
                    <a:pt x="1941" y="537"/>
                  </a:cubicBezTo>
                  <a:cubicBezTo>
                    <a:pt x="1706" y="156"/>
                    <a:pt x="1434" y="1"/>
                    <a:pt x="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1"/>
            <p:cNvSpPr/>
            <p:nvPr/>
          </p:nvSpPr>
          <p:spPr>
            <a:xfrm>
              <a:off x="5221388" y="2751775"/>
              <a:ext cx="88916" cy="139780"/>
            </a:xfrm>
            <a:custGeom>
              <a:avLst/>
              <a:gdLst/>
              <a:ahLst/>
              <a:cxnLst/>
              <a:rect l="l" t="t" r="r" b="b"/>
              <a:pathLst>
                <a:path w="2311" h="3633" extrusionOk="0">
                  <a:moveTo>
                    <a:pt x="1169" y="0"/>
                  </a:moveTo>
                  <a:cubicBezTo>
                    <a:pt x="565" y="0"/>
                    <a:pt x="1" y="813"/>
                    <a:pt x="1" y="1608"/>
                  </a:cubicBezTo>
                  <a:cubicBezTo>
                    <a:pt x="1" y="2799"/>
                    <a:pt x="575" y="3633"/>
                    <a:pt x="1176" y="3633"/>
                  </a:cubicBezTo>
                  <a:cubicBezTo>
                    <a:pt x="1410" y="3633"/>
                    <a:pt x="1648" y="3507"/>
                    <a:pt x="1858" y="3227"/>
                  </a:cubicBezTo>
                  <a:cubicBezTo>
                    <a:pt x="2013" y="3025"/>
                    <a:pt x="2072" y="2751"/>
                    <a:pt x="2144" y="2501"/>
                  </a:cubicBezTo>
                  <a:cubicBezTo>
                    <a:pt x="2310" y="1858"/>
                    <a:pt x="2275" y="1072"/>
                    <a:pt x="1941" y="536"/>
                  </a:cubicBezTo>
                  <a:cubicBezTo>
                    <a:pt x="1706" y="156"/>
                    <a:pt x="1434" y="0"/>
                    <a:pt x="1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109" name="Google Shape;1109;p50"/>
          <p:cNvSpPr txBox="1">
            <a:spLocks noGrp="1"/>
          </p:cNvSpPr>
          <p:nvPr>
            <p:ph type="subTitle" idx="4294967295"/>
          </p:nvPr>
        </p:nvSpPr>
        <p:spPr>
          <a:xfrm>
            <a:off x="900474" y="1285276"/>
            <a:ext cx="7888077" cy="3205909"/>
          </a:xfrm>
          <a:prstGeom prst="rect">
            <a:avLst/>
          </a:prstGeom>
          <a:ln>
            <a:noFill/>
          </a:ln>
        </p:spPr>
        <p:txBody>
          <a:bodyPr spcFirstLastPara="1" wrap="square" lIns="91425" tIns="91425" rIns="91425" bIns="91425" anchor="t" anchorCtr="0">
            <a:noAutofit/>
          </a:bodyPr>
          <a:lstStyle/>
          <a:p>
            <a:pPr marL="0" lvl="0" indent="0">
              <a:buNone/>
            </a:pPr>
            <a:r>
              <a:rPr lang="en-US" sz="1800" dirty="0"/>
              <a:t>Agricultural plays important role in the Egyptian economy, as the total domestic production of agriculture, is approximated to 11.4% of the economy, and 23.8% of the total workers in Egypt work in it, but the productivity of agricultural decreased in the period between 1991 and 2019 by 5.8% of the GDP, which led to a decline in the productivity of many strategic crops such as cotton, wheat, maize, beans, and oil crops. Therefore, Egypt suffers from constant challenges and problems regarding the agricultural sector and its negative effects on production.</a:t>
            </a:r>
            <a:endParaRPr sz="1800" dirty="0"/>
          </a:p>
        </p:txBody>
      </p:sp>
      <p:sp>
        <p:nvSpPr>
          <p:cNvPr id="1114" name="Google Shape;1114;p50"/>
          <p:cNvSpPr/>
          <p:nvPr/>
        </p:nvSpPr>
        <p:spPr>
          <a:xfrm rot="10800000" flipH="1">
            <a:off x="211900" y="1205598"/>
            <a:ext cx="415803" cy="418329"/>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rot="10800000" flipH="1">
            <a:off x="6528475" y="157683"/>
            <a:ext cx="158225" cy="160525"/>
          </a:xfrm>
          <a:custGeom>
            <a:avLst/>
            <a:gdLst/>
            <a:ahLst/>
            <a:cxnLst/>
            <a:rect l="l" t="t" r="r" b="b"/>
            <a:pathLst>
              <a:path w="6329" h="6421" extrusionOk="0">
                <a:moveTo>
                  <a:pt x="2699" y="0"/>
                </a:moveTo>
                <a:cubicBezTo>
                  <a:pt x="2528" y="0"/>
                  <a:pt x="2358" y="18"/>
                  <a:pt x="2191" y="60"/>
                </a:cubicBezTo>
                <a:cubicBezTo>
                  <a:pt x="1215" y="310"/>
                  <a:pt x="620" y="1298"/>
                  <a:pt x="346" y="2262"/>
                </a:cubicBezTo>
                <a:cubicBezTo>
                  <a:pt x="1" y="3441"/>
                  <a:pt x="48" y="4894"/>
                  <a:pt x="989" y="5680"/>
                </a:cubicBezTo>
                <a:cubicBezTo>
                  <a:pt x="1610" y="6194"/>
                  <a:pt x="2297" y="6420"/>
                  <a:pt x="2957" y="6420"/>
                </a:cubicBezTo>
                <a:cubicBezTo>
                  <a:pt x="4740" y="6420"/>
                  <a:pt x="6329" y="4771"/>
                  <a:pt x="5894" y="2703"/>
                </a:cubicBezTo>
                <a:cubicBezTo>
                  <a:pt x="5632" y="1393"/>
                  <a:pt x="4513" y="298"/>
                  <a:pt x="3215" y="48"/>
                </a:cubicBezTo>
                <a:cubicBezTo>
                  <a:pt x="3043" y="18"/>
                  <a:pt x="2870" y="0"/>
                  <a:pt x="2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rot="10800000" flipH="1">
            <a:off x="211900" y="2356589"/>
            <a:ext cx="415803" cy="418329"/>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0"/>
          <p:cNvSpPr/>
          <p:nvPr/>
        </p:nvSpPr>
        <p:spPr>
          <a:xfrm rot="10800000" flipH="1">
            <a:off x="211900" y="3457664"/>
            <a:ext cx="415803" cy="418329"/>
          </a:xfrm>
          <a:custGeom>
            <a:avLst/>
            <a:gdLst/>
            <a:ahLst/>
            <a:cxnLst/>
            <a:rect l="l" t="t" r="r" b="b"/>
            <a:pathLst>
              <a:path w="9216" h="9272" extrusionOk="0">
                <a:moveTo>
                  <a:pt x="4318" y="0"/>
                </a:moveTo>
                <a:cubicBezTo>
                  <a:pt x="2684" y="0"/>
                  <a:pt x="1085" y="1237"/>
                  <a:pt x="584" y="2843"/>
                </a:cubicBezTo>
                <a:cubicBezTo>
                  <a:pt x="1" y="4712"/>
                  <a:pt x="727" y="6819"/>
                  <a:pt x="2108" y="8201"/>
                </a:cubicBezTo>
                <a:cubicBezTo>
                  <a:pt x="2441" y="8546"/>
                  <a:pt x="2822" y="8843"/>
                  <a:pt x="3263" y="9034"/>
                </a:cubicBezTo>
                <a:cubicBezTo>
                  <a:pt x="3630" y="9198"/>
                  <a:pt x="4027" y="9272"/>
                  <a:pt x="4435" y="9272"/>
                </a:cubicBezTo>
                <a:cubicBezTo>
                  <a:pt x="5826" y="9272"/>
                  <a:pt x="7337" y="8416"/>
                  <a:pt x="8156" y="7403"/>
                </a:cubicBezTo>
                <a:cubicBezTo>
                  <a:pt x="9216" y="6093"/>
                  <a:pt x="8478" y="3724"/>
                  <a:pt x="7716" y="2319"/>
                </a:cubicBezTo>
                <a:cubicBezTo>
                  <a:pt x="7156" y="1283"/>
                  <a:pt x="6251" y="402"/>
                  <a:pt x="5120" y="104"/>
                </a:cubicBezTo>
                <a:cubicBezTo>
                  <a:pt x="4855" y="34"/>
                  <a:pt x="4586" y="0"/>
                  <a:pt x="43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75;p53">
            <a:extLst>
              <a:ext uri="{FF2B5EF4-FFF2-40B4-BE49-F238E27FC236}">
                <a16:creationId xmlns:a16="http://schemas.microsoft.com/office/drawing/2014/main" id="{50287272-1D00-EAF4-F5F7-CABBA096333B}"/>
              </a:ext>
            </a:extLst>
          </p:cNvPr>
          <p:cNvGrpSpPr/>
          <p:nvPr/>
        </p:nvGrpSpPr>
        <p:grpSpPr>
          <a:xfrm>
            <a:off x="1267969" y="4417764"/>
            <a:ext cx="516764" cy="560071"/>
            <a:chOff x="3240203" y="406450"/>
            <a:chExt cx="229003" cy="242168"/>
          </a:xfrm>
          <a:solidFill>
            <a:schemeClr val="bg2">
              <a:lumMod val="50000"/>
            </a:schemeClr>
          </a:solidFill>
        </p:grpSpPr>
        <p:sp>
          <p:nvSpPr>
            <p:cNvPr id="3" name="Google Shape;1176;p53">
              <a:extLst>
                <a:ext uri="{FF2B5EF4-FFF2-40B4-BE49-F238E27FC236}">
                  <a16:creationId xmlns:a16="http://schemas.microsoft.com/office/drawing/2014/main" id="{5C76E034-7FDF-3152-62BB-250A4A9FE425}"/>
                </a:ext>
              </a:extLst>
            </p:cNvPr>
            <p:cNvSpPr/>
            <p:nvPr/>
          </p:nvSpPr>
          <p:spPr>
            <a:xfrm>
              <a:off x="3372421" y="606491"/>
              <a:ext cx="8282" cy="7225"/>
            </a:xfrm>
            <a:custGeom>
              <a:avLst/>
              <a:gdLst/>
              <a:ahLst/>
              <a:cxnLst/>
              <a:rect l="l" t="t" r="r" b="b"/>
              <a:pathLst>
                <a:path w="290" h="253" extrusionOk="0">
                  <a:moveTo>
                    <a:pt x="148" y="1"/>
                  </a:moveTo>
                  <a:cubicBezTo>
                    <a:pt x="134" y="1"/>
                    <a:pt x="119" y="3"/>
                    <a:pt x="104" y="9"/>
                  </a:cubicBezTo>
                  <a:lnTo>
                    <a:pt x="96" y="12"/>
                  </a:lnTo>
                  <a:cubicBezTo>
                    <a:pt x="32" y="37"/>
                    <a:pt x="1" y="109"/>
                    <a:pt x="25" y="173"/>
                  </a:cubicBezTo>
                  <a:cubicBezTo>
                    <a:pt x="45" y="222"/>
                    <a:pt x="92" y="252"/>
                    <a:pt x="141" y="252"/>
                  </a:cubicBezTo>
                  <a:cubicBezTo>
                    <a:pt x="156" y="252"/>
                    <a:pt x="171" y="249"/>
                    <a:pt x="186" y="244"/>
                  </a:cubicBezTo>
                  <a:lnTo>
                    <a:pt x="194" y="241"/>
                  </a:lnTo>
                  <a:cubicBezTo>
                    <a:pt x="258" y="216"/>
                    <a:pt x="289" y="144"/>
                    <a:pt x="264" y="80"/>
                  </a:cubicBezTo>
                  <a:cubicBezTo>
                    <a:pt x="245" y="31"/>
                    <a:pt x="198" y="1"/>
                    <a:pt x="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77;p53">
              <a:extLst>
                <a:ext uri="{FF2B5EF4-FFF2-40B4-BE49-F238E27FC236}">
                  <a16:creationId xmlns:a16="http://schemas.microsoft.com/office/drawing/2014/main" id="{652709DA-ECC9-1844-8A82-CF88A3F961F2}"/>
                </a:ext>
              </a:extLst>
            </p:cNvPr>
            <p:cNvSpPr/>
            <p:nvPr/>
          </p:nvSpPr>
          <p:spPr>
            <a:xfrm>
              <a:off x="3370879" y="617028"/>
              <a:ext cx="8253" cy="7196"/>
            </a:xfrm>
            <a:custGeom>
              <a:avLst/>
              <a:gdLst/>
              <a:ahLst/>
              <a:cxnLst/>
              <a:rect l="l" t="t" r="r" b="b"/>
              <a:pathLst>
                <a:path w="289" h="252" extrusionOk="0">
                  <a:moveTo>
                    <a:pt x="148" y="0"/>
                  </a:moveTo>
                  <a:cubicBezTo>
                    <a:pt x="134" y="0"/>
                    <a:pt x="118" y="3"/>
                    <a:pt x="104" y="9"/>
                  </a:cubicBezTo>
                  <a:lnTo>
                    <a:pt x="95" y="12"/>
                  </a:lnTo>
                  <a:cubicBezTo>
                    <a:pt x="32" y="37"/>
                    <a:pt x="0" y="109"/>
                    <a:pt x="25" y="173"/>
                  </a:cubicBezTo>
                  <a:cubicBezTo>
                    <a:pt x="44" y="222"/>
                    <a:pt x="91" y="252"/>
                    <a:pt x="140" y="252"/>
                  </a:cubicBezTo>
                  <a:cubicBezTo>
                    <a:pt x="156" y="252"/>
                    <a:pt x="171" y="249"/>
                    <a:pt x="185" y="244"/>
                  </a:cubicBezTo>
                  <a:lnTo>
                    <a:pt x="194" y="241"/>
                  </a:lnTo>
                  <a:cubicBezTo>
                    <a:pt x="257" y="215"/>
                    <a:pt x="289" y="143"/>
                    <a:pt x="265" y="80"/>
                  </a:cubicBezTo>
                  <a:cubicBezTo>
                    <a:pt x="245" y="31"/>
                    <a:pt x="198" y="0"/>
                    <a:pt x="1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78;p53">
              <a:extLst>
                <a:ext uri="{FF2B5EF4-FFF2-40B4-BE49-F238E27FC236}">
                  <a16:creationId xmlns:a16="http://schemas.microsoft.com/office/drawing/2014/main" id="{C63986E8-2460-6F28-FA57-30109B7F8B4B}"/>
                </a:ext>
              </a:extLst>
            </p:cNvPr>
            <p:cNvSpPr/>
            <p:nvPr/>
          </p:nvSpPr>
          <p:spPr>
            <a:xfrm>
              <a:off x="3362512" y="610346"/>
              <a:ext cx="8282" cy="7196"/>
            </a:xfrm>
            <a:custGeom>
              <a:avLst/>
              <a:gdLst/>
              <a:ahLst/>
              <a:cxnLst/>
              <a:rect l="l" t="t" r="r" b="b"/>
              <a:pathLst>
                <a:path w="290" h="252" extrusionOk="0">
                  <a:moveTo>
                    <a:pt x="148" y="1"/>
                  </a:moveTo>
                  <a:cubicBezTo>
                    <a:pt x="134" y="1"/>
                    <a:pt x="119" y="3"/>
                    <a:pt x="104" y="9"/>
                  </a:cubicBezTo>
                  <a:lnTo>
                    <a:pt x="96" y="12"/>
                  </a:lnTo>
                  <a:cubicBezTo>
                    <a:pt x="32" y="37"/>
                    <a:pt x="1" y="109"/>
                    <a:pt x="26" y="173"/>
                  </a:cubicBezTo>
                  <a:cubicBezTo>
                    <a:pt x="45" y="222"/>
                    <a:pt x="92" y="252"/>
                    <a:pt x="141" y="252"/>
                  </a:cubicBezTo>
                  <a:cubicBezTo>
                    <a:pt x="157" y="252"/>
                    <a:pt x="171" y="249"/>
                    <a:pt x="186" y="244"/>
                  </a:cubicBezTo>
                  <a:lnTo>
                    <a:pt x="194" y="241"/>
                  </a:lnTo>
                  <a:cubicBezTo>
                    <a:pt x="258" y="215"/>
                    <a:pt x="289" y="143"/>
                    <a:pt x="265" y="80"/>
                  </a:cubicBezTo>
                  <a:cubicBezTo>
                    <a:pt x="246" y="30"/>
                    <a:pt x="198" y="1"/>
                    <a:pt x="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79;p53">
              <a:extLst>
                <a:ext uri="{FF2B5EF4-FFF2-40B4-BE49-F238E27FC236}">
                  <a16:creationId xmlns:a16="http://schemas.microsoft.com/office/drawing/2014/main" id="{F7E37C92-1B91-A86E-8D78-A88E2DB56D26}"/>
                </a:ext>
              </a:extLst>
            </p:cNvPr>
            <p:cNvSpPr/>
            <p:nvPr/>
          </p:nvSpPr>
          <p:spPr>
            <a:xfrm>
              <a:off x="3366539" y="445916"/>
              <a:ext cx="8310" cy="7196"/>
            </a:xfrm>
            <a:custGeom>
              <a:avLst/>
              <a:gdLst/>
              <a:ahLst/>
              <a:cxnLst/>
              <a:rect l="l" t="t" r="r" b="b"/>
              <a:pathLst>
                <a:path w="291" h="252" extrusionOk="0">
                  <a:moveTo>
                    <a:pt x="149" y="0"/>
                  </a:moveTo>
                  <a:cubicBezTo>
                    <a:pt x="134" y="0"/>
                    <a:pt x="119" y="3"/>
                    <a:pt x="104" y="9"/>
                  </a:cubicBezTo>
                  <a:lnTo>
                    <a:pt x="97" y="12"/>
                  </a:lnTo>
                  <a:cubicBezTo>
                    <a:pt x="32" y="37"/>
                    <a:pt x="1" y="109"/>
                    <a:pt x="26" y="173"/>
                  </a:cubicBezTo>
                  <a:cubicBezTo>
                    <a:pt x="45" y="222"/>
                    <a:pt x="92" y="252"/>
                    <a:pt x="142" y="252"/>
                  </a:cubicBezTo>
                  <a:cubicBezTo>
                    <a:pt x="157" y="252"/>
                    <a:pt x="172" y="249"/>
                    <a:pt x="187" y="244"/>
                  </a:cubicBezTo>
                  <a:lnTo>
                    <a:pt x="194" y="240"/>
                  </a:lnTo>
                  <a:cubicBezTo>
                    <a:pt x="259" y="215"/>
                    <a:pt x="290" y="143"/>
                    <a:pt x="265" y="80"/>
                  </a:cubicBezTo>
                  <a:cubicBezTo>
                    <a:pt x="246" y="30"/>
                    <a:pt x="198" y="0"/>
                    <a:pt x="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0;p53">
              <a:extLst>
                <a:ext uri="{FF2B5EF4-FFF2-40B4-BE49-F238E27FC236}">
                  <a16:creationId xmlns:a16="http://schemas.microsoft.com/office/drawing/2014/main" id="{5D1849DB-B053-5DF8-C7C6-66C255B2D925}"/>
                </a:ext>
              </a:extLst>
            </p:cNvPr>
            <p:cNvSpPr/>
            <p:nvPr/>
          </p:nvSpPr>
          <p:spPr>
            <a:xfrm>
              <a:off x="3364997" y="456424"/>
              <a:ext cx="8282" cy="7225"/>
            </a:xfrm>
            <a:custGeom>
              <a:avLst/>
              <a:gdLst/>
              <a:ahLst/>
              <a:cxnLst/>
              <a:rect l="l" t="t" r="r" b="b"/>
              <a:pathLst>
                <a:path w="290" h="253" extrusionOk="0">
                  <a:moveTo>
                    <a:pt x="150" y="1"/>
                  </a:moveTo>
                  <a:cubicBezTo>
                    <a:pt x="135" y="1"/>
                    <a:pt x="120" y="4"/>
                    <a:pt x="105" y="9"/>
                  </a:cubicBezTo>
                  <a:lnTo>
                    <a:pt x="97" y="12"/>
                  </a:lnTo>
                  <a:cubicBezTo>
                    <a:pt x="33" y="38"/>
                    <a:pt x="1" y="110"/>
                    <a:pt x="26" y="173"/>
                  </a:cubicBezTo>
                  <a:cubicBezTo>
                    <a:pt x="44" y="222"/>
                    <a:pt x="91" y="253"/>
                    <a:pt x="142" y="253"/>
                  </a:cubicBezTo>
                  <a:cubicBezTo>
                    <a:pt x="156" y="253"/>
                    <a:pt x="172" y="250"/>
                    <a:pt x="187" y="244"/>
                  </a:cubicBezTo>
                  <a:lnTo>
                    <a:pt x="195" y="241"/>
                  </a:lnTo>
                  <a:cubicBezTo>
                    <a:pt x="259" y="216"/>
                    <a:pt x="290" y="144"/>
                    <a:pt x="265" y="80"/>
                  </a:cubicBezTo>
                  <a:cubicBezTo>
                    <a:pt x="246" y="31"/>
                    <a:pt x="199" y="1"/>
                    <a:pt x="1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81;p53">
              <a:extLst>
                <a:ext uri="{FF2B5EF4-FFF2-40B4-BE49-F238E27FC236}">
                  <a16:creationId xmlns:a16="http://schemas.microsoft.com/office/drawing/2014/main" id="{5514F9D0-4F0A-9A3C-E098-93347B7A5C58}"/>
                </a:ext>
              </a:extLst>
            </p:cNvPr>
            <p:cNvSpPr/>
            <p:nvPr/>
          </p:nvSpPr>
          <p:spPr>
            <a:xfrm>
              <a:off x="3356658" y="449771"/>
              <a:ext cx="8282" cy="7196"/>
            </a:xfrm>
            <a:custGeom>
              <a:avLst/>
              <a:gdLst/>
              <a:ahLst/>
              <a:cxnLst/>
              <a:rect l="l" t="t" r="r" b="b"/>
              <a:pathLst>
                <a:path w="290" h="252" extrusionOk="0">
                  <a:moveTo>
                    <a:pt x="148" y="0"/>
                  </a:moveTo>
                  <a:cubicBezTo>
                    <a:pt x="133" y="0"/>
                    <a:pt x="118" y="3"/>
                    <a:pt x="104" y="8"/>
                  </a:cubicBezTo>
                  <a:lnTo>
                    <a:pt x="96" y="11"/>
                  </a:lnTo>
                  <a:cubicBezTo>
                    <a:pt x="32" y="37"/>
                    <a:pt x="0" y="109"/>
                    <a:pt x="25" y="172"/>
                  </a:cubicBezTo>
                  <a:cubicBezTo>
                    <a:pt x="44" y="221"/>
                    <a:pt x="91" y="252"/>
                    <a:pt x="141" y="252"/>
                  </a:cubicBezTo>
                  <a:cubicBezTo>
                    <a:pt x="156" y="252"/>
                    <a:pt x="171" y="249"/>
                    <a:pt x="186" y="243"/>
                  </a:cubicBezTo>
                  <a:lnTo>
                    <a:pt x="194" y="240"/>
                  </a:lnTo>
                  <a:cubicBezTo>
                    <a:pt x="258" y="215"/>
                    <a:pt x="289" y="143"/>
                    <a:pt x="264" y="79"/>
                  </a:cubicBezTo>
                  <a:cubicBezTo>
                    <a:pt x="246" y="30"/>
                    <a:pt x="199" y="0"/>
                    <a:pt x="1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82;p53">
              <a:extLst>
                <a:ext uri="{FF2B5EF4-FFF2-40B4-BE49-F238E27FC236}">
                  <a16:creationId xmlns:a16="http://schemas.microsoft.com/office/drawing/2014/main" id="{1D751B14-E104-4F3D-6685-0102C880446C}"/>
                </a:ext>
              </a:extLst>
            </p:cNvPr>
            <p:cNvSpPr/>
            <p:nvPr/>
          </p:nvSpPr>
          <p:spPr>
            <a:xfrm>
              <a:off x="3240203" y="406450"/>
              <a:ext cx="229003" cy="242168"/>
            </a:xfrm>
            <a:custGeom>
              <a:avLst/>
              <a:gdLst/>
              <a:ahLst/>
              <a:cxnLst/>
              <a:rect l="l" t="t" r="r" b="b"/>
              <a:pathLst>
                <a:path w="8019" h="8480" extrusionOk="0">
                  <a:moveTo>
                    <a:pt x="5333" y="1148"/>
                  </a:moveTo>
                  <a:lnTo>
                    <a:pt x="5220" y="1966"/>
                  </a:lnTo>
                  <a:cubicBezTo>
                    <a:pt x="5200" y="2109"/>
                    <a:pt x="5077" y="2216"/>
                    <a:pt x="4933" y="2216"/>
                  </a:cubicBezTo>
                  <a:lnTo>
                    <a:pt x="3086" y="2216"/>
                  </a:lnTo>
                  <a:cubicBezTo>
                    <a:pt x="2943" y="2216"/>
                    <a:pt x="2819" y="2109"/>
                    <a:pt x="2799" y="1966"/>
                  </a:cubicBezTo>
                  <a:lnTo>
                    <a:pt x="2686" y="1148"/>
                  </a:lnTo>
                  <a:close/>
                  <a:moveTo>
                    <a:pt x="5719" y="1148"/>
                  </a:moveTo>
                  <a:cubicBezTo>
                    <a:pt x="5762" y="1148"/>
                    <a:pt x="5803" y="1168"/>
                    <a:pt x="5829" y="1204"/>
                  </a:cubicBezTo>
                  <a:cubicBezTo>
                    <a:pt x="5854" y="1239"/>
                    <a:pt x="5862" y="1283"/>
                    <a:pt x="5849" y="1325"/>
                  </a:cubicBezTo>
                  <a:lnTo>
                    <a:pt x="5758" y="1619"/>
                  </a:lnTo>
                  <a:cubicBezTo>
                    <a:pt x="5699" y="1813"/>
                    <a:pt x="5779" y="2020"/>
                    <a:pt x="5952" y="2125"/>
                  </a:cubicBezTo>
                  <a:cubicBezTo>
                    <a:pt x="6497" y="2454"/>
                    <a:pt x="6953" y="2919"/>
                    <a:pt x="7269" y="3469"/>
                  </a:cubicBezTo>
                  <a:cubicBezTo>
                    <a:pt x="7596" y="4037"/>
                    <a:pt x="7769" y="4686"/>
                    <a:pt x="7769" y="5348"/>
                  </a:cubicBezTo>
                  <a:cubicBezTo>
                    <a:pt x="7769" y="6347"/>
                    <a:pt x="7381" y="7289"/>
                    <a:pt x="6676" y="7997"/>
                  </a:cubicBezTo>
                  <a:lnTo>
                    <a:pt x="6677" y="7997"/>
                  </a:lnTo>
                  <a:cubicBezTo>
                    <a:pt x="6529" y="8146"/>
                    <a:pt x="6324" y="8232"/>
                    <a:pt x="6114" y="8232"/>
                  </a:cubicBezTo>
                  <a:lnTo>
                    <a:pt x="1905" y="8232"/>
                  </a:lnTo>
                  <a:cubicBezTo>
                    <a:pt x="1695" y="8232"/>
                    <a:pt x="1492" y="8147"/>
                    <a:pt x="1345" y="8000"/>
                  </a:cubicBezTo>
                  <a:cubicBezTo>
                    <a:pt x="638" y="7291"/>
                    <a:pt x="250" y="6348"/>
                    <a:pt x="250" y="5347"/>
                  </a:cubicBezTo>
                  <a:cubicBezTo>
                    <a:pt x="250" y="4687"/>
                    <a:pt x="422" y="4040"/>
                    <a:pt x="750" y="3473"/>
                  </a:cubicBezTo>
                  <a:cubicBezTo>
                    <a:pt x="1067" y="2921"/>
                    <a:pt x="1523" y="2456"/>
                    <a:pt x="2067" y="2127"/>
                  </a:cubicBezTo>
                  <a:cubicBezTo>
                    <a:pt x="2241" y="2023"/>
                    <a:pt x="2320" y="1815"/>
                    <a:pt x="2260" y="1621"/>
                  </a:cubicBezTo>
                  <a:lnTo>
                    <a:pt x="2170" y="1325"/>
                  </a:lnTo>
                  <a:cubicBezTo>
                    <a:pt x="2156" y="1283"/>
                    <a:pt x="2163" y="1239"/>
                    <a:pt x="2189" y="1204"/>
                  </a:cubicBezTo>
                  <a:cubicBezTo>
                    <a:pt x="2216" y="1168"/>
                    <a:pt x="2255" y="1148"/>
                    <a:pt x="2299" y="1148"/>
                  </a:cubicBezTo>
                  <a:lnTo>
                    <a:pt x="2435" y="1148"/>
                  </a:lnTo>
                  <a:lnTo>
                    <a:pt x="2553" y="2001"/>
                  </a:lnTo>
                  <a:cubicBezTo>
                    <a:pt x="2589" y="2265"/>
                    <a:pt x="2818" y="2464"/>
                    <a:pt x="3086" y="2464"/>
                  </a:cubicBezTo>
                  <a:lnTo>
                    <a:pt x="4933" y="2464"/>
                  </a:lnTo>
                  <a:cubicBezTo>
                    <a:pt x="5200" y="2464"/>
                    <a:pt x="5429" y="2265"/>
                    <a:pt x="5465" y="2001"/>
                  </a:cubicBezTo>
                  <a:lnTo>
                    <a:pt x="5583" y="1148"/>
                  </a:lnTo>
                  <a:close/>
                  <a:moveTo>
                    <a:pt x="2717" y="0"/>
                  </a:moveTo>
                  <a:cubicBezTo>
                    <a:pt x="2606" y="0"/>
                    <a:pt x="2501" y="48"/>
                    <a:pt x="2428" y="132"/>
                  </a:cubicBezTo>
                  <a:cubicBezTo>
                    <a:pt x="2354" y="216"/>
                    <a:pt x="2322" y="327"/>
                    <a:pt x="2337" y="437"/>
                  </a:cubicBezTo>
                  <a:lnTo>
                    <a:pt x="2401" y="900"/>
                  </a:lnTo>
                  <a:lnTo>
                    <a:pt x="2300" y="900"/>
                  </a:lnTo>
                  <a:cubicBezTo>
                    <a:pt x="2176" y="900"/>
                    <a:pt x="2064" y="957"/>
                    <a:pt x="1990" y="1056"/>
                  </a:cubicBezTo>
                  <a:cubicBezTo>
                    <a:pt x="1917" y="1156"/>
                    <a:pt x="1896" y="1280"/>
                    <a:pt x="1932" y="1398"/>
                  </a:cubicBezTo>
                  <a:lnTo>
                    <a:pt x="2023" y="1695"/>
                  </a:lnTo>
                  <a:cubicBezTo>
                    <a:pt x="2049" y="1778"/>
                    <a:pt x="2014" y="1869"/>
                    <a:pt x="1939" y="1915"/>
                  </a:cubicBezTo>
                  <a:cubicBezTo>
                    <a:pt x="1359" y="2266"/>
                    <a:pt x="873" y="2761"/>
                    <a:pt x="535" y="3348"/>
                  </a:cubicBezTo>
                  <a:cubicBezTo>
                    <a:pt x="186" y="3953"/>
                    <a:pt x="1" y="4645"/>
                    <a:pt x="1" y="5348"/>
                  </a:cubicBezTo>
                  <a:cubicBezTo>
                    <a:pt x="1" y="6415"/>
                    <a:pt x="416" y="7419"/>
                    <a:pt x="1169" y="8175"/>
                  </a:cubicBezTo>
                  <a:cubicBezTo>
                    <a:pt x="1362" y="8369"/>
                    <a:pt x="1631" y="8479"/>
                    <a:pt x="1905" y="8479"/>
                  </a:cubicBezTo>
                  <a:lnTo>
                    <a:pt x="6114" y="8479"/>
                  </a:lnTo>
                  <a:cubicBezTo>
                    <a:pt x="6390" y="8479"/>
                    <a:pt x="6659" y="8368"/>
                    <a:pt x="6854" y="8172"/>
                  </a:cubicBezTo>
                  <a:cubicBezTo>
                    <a:pt x="7605" y="7416"/>
                    <a:pt x="8018" y="6413"/>
                    <a:pt x="8018" y="5348"/>
                  </a:cubicBezTo>
                  <a:cubicBezTo>
                    <a:pt x="8018" y="4643"/>
                    <a:pt x="7834" y="3950"/>
                    <a:pt x="7486" y="3345"/>
                  </a:cubicBezTo>
                  <a:cubicBezTo>
                    <a:pt x="7147" y="2758"/>
                    <a:pt x="6661" y="2263"/>
                    <a:pt x="6082" y="1913"/>
                  </a:cubicBezTo>
                  <a:cubicBezTo>
                    <a:pt x="6005" y="1867"/>
                    <a:pt x="5971" y="1776"/>
                    <a:pt x="5996" y="1692"/>
                  </a:cubicBezTo>
                  <a:lnTo>
                    <a:pt x="6087" y="1398"/>
                  </a:lnTo>
                  <a:cubicBezTo>
                    <a:pt x="6123" y="1280"/>
                    <a:pt x="6102" y="1156"/>
                    <a:pt x="6028" y="1056"/>
                  </a:cubicBezTo>
                  <a:cubicBezTo>
                    <a:pt x="5955" y="957"/>
                    <a:pt x="5842" y="900"/>
                    <a:pt x="5719" y="900"/>
                  </a:cubicBezTo>
                  <a:lnTo>
                    <a:pt x="5618" y="900"/>
                  </a:lnTo>
                  <a:lnTo>
                    <a:pt x="5683" y="437"/>
                  </a:lnTo>
                  <a:cubicBezTo>
                    <a:pt x="5697" y="327"/>
                    <a:pt x="5665" y="215"/>
                    <a:pt x="5592" y="132"/>
                  </a:cubicBezTo>
                  <a:cubicBezTo>
                    <a:pt x="5519" y="48"/>
                    <a:pt x="5413" y="0"/>
                    <a:pt x="5301" y="0"/>
                  </a:cubicBezTo>
                  <a:lnTo>
                    <a:pt x="4935" y="0"/>
                  </a:lnTo>
                  <a:cubicBezTo>
                    <a:pt x="4866" y="0"/>
                    <a:pt x="4810" y="56"/>
                    <a:pt x="4810" y="124"/>
                  </a:cubicBezTo>
                  <a:cubicBezTo>
                    <a:pt x="4810" y="193"/>
                    <a:pt x="4866" y="249"/>
                    <a:pt x="4935" y="249"/>
                  </a:cubicBezTo>
                  <a:lnTo>
                    <a:pt x="5301" y="249"/>
                  </a:lnTo>
                  <a:cubicBezTo>
                    <a:pt x="5342" y="249"/>
                    <a:pt x="5378" y="265"/>
                    <a:pt x="5405" y="295"/>
                  </a:cubicBezTo>
                  <a:cubicBezTo>
                    <a:pt x="5431" y="325"/>
                    <a:pt x="5441" y="364"/>
                    <a:pt x="5436" y="403"/>
                  </a:cubicBezTo>
                  <a:lnTo>
                    <a:pt x="5367" y="900"/>
                  </a:lnTo>
                  <a:lnTo>
                    <a:pt x="2652" y="900"/>
                  </a:lnTo>
                  <a:lnTo>
                    <a:pt x="2583" y="403"/>
                  </a:lnTo>
                  <a:cubicBezTo>
                    <a:pt x="2577" y="364"/>
                    <a:pt x="2588" y="325"/>
                    <a:pt x="2615" y="295"/>
                  </a:cubicBezTo>
                  <a:cubicBezTo>
                    <a:pt x="2641" y="265"/>
                    <a:pt x="2677" y="249"/>
                    <a:pt x="2717" y="249"/>
                  </a:cubicBezTo>
                  <a:lnTo>
                    <a:pt x="4437" y="249"/>
                  </a:lnTo>
                  <a:cubicBezTo>
                    <a:pt x="4506" y="249"/>
                    <a:pt x="4562" y="193"/>
                    <a:pt x="4562" y="124"/>
                  </a:cubicBezTo>
                  <a:cubicBezTo>
                    <a:pt x="4562" y="56"/>
                    <a:pt x="4506" y="0"/>
                    <a:pt x="44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183;p53">
              <a:extLst>
                <a:ext uri="{FF2B5EF4-FFF2-40B4-BE49-F238E27FC236}">
                  <a16:creationId xmlns:a16="http://schemas.microsoft.com/office/drawing/2014/main" id="{9E6952F3-BC4F-E5C8-57FC-186012E72270}"/>
                </a:ext>
              </a:extLst>
            </p:cNvPr>
            <p:cNvSpPr/>
            <p:nvPr/>
          </p:nvSpPr>
          <p:spPr>
            <a:xfrm>
              <a:off x="3258794" y="494234"/>
              <a:ext cx="192135" cy="139960"/>
            </a:xfrm>
            <a:custGeom>
              <a:avLst/>
              <a:gdLst/>
              <a:ahLst/>
              <a:cxnLst/>
              <a:rect l="l" t="t" r="r" b="b"/>
              <a:pathLst>
                <a:path w="6728" h="4901" extrusionOk="0">
                  <a:moveTo>
                    <a:pt x="2191" y="277"/>
                  </a:moveTo>
                  <a:cubicBezTo>
                    <a:pt x="2523" y="530"/>
                    <a:pt x="2720" y="923"/>
                    <a:pt x="2720" y="1344"/>
                  </a:cubicBezTo>
                  <a:cubicBezTo>
                    <a:pt x="2720" y="1764"/>
                    <a:pt x="2523" y="2157"/>
                    <a:pt x="2191" y="2410"/>
                  </a:cubicBezTo>
                  <a:cubicBezTo>
                    <a:pt x="1858" y="2157"/>
                    <a:pt x="1663" y="1764"/>
                    <a:pt x="1663" y="1344"/>
                  </a:cubicBezTo>
                  <a:cubicBezTo>
                    <a:pt x="1663" y="923"/>
                    <a:pt x="1858" y="530"/>
                    <a:pt x="2191" y="277"/>
                  </a:cubicBezTo>
                  <a:close/>
                  <a:moveTo>
                    <a:pt x="753" y="935"/>
                  </a:moveTo>
                  <a:cubicBezTo>
                    <a:pt x="990" y="935"/>
                    <a:pt x="1225" y="998"/>
                    <a:pt x="1430" y="1116"/>
                  </a:cubicBezTo>
                  <a:cubicBezTo>
                    <a:pt x="1419" y="1191"/>
                    <a:pt x="1414" y="1267"/>
                    <a:pt x="1414" y="1343"/>
                  </a:cubicBezTo>
                  <a:cubicBezTo>
                    <a:pt x="1414" y="1770"/>
                    <a:pt x="1583" y="2171"/>
                    <a:pt x="1879" y="2467"/>
                  </a:cubicBezTo>
                  <a:cubicBezTo>
                    <a:pt x="1535" y="2461"/>
                    <a:pt x="1204" y="2323"/>
                    <a:pt x="955" y="2074"/>
                  </a:cubicBezTo>
                  <a:cubicBezTo>
                    <a:pt x="658" y="1777"/>
                    <a:pt x="519" y="1361"/>
                    <a:pt x="574" y="947"/>
                  </a:cubicBezTo>
                  <a:cubicBezTo>
                    <a:pt x="633" y="939"/>
                    <a:pt x="693" y="935"/>
                    <a:pt x="753" y="935"/>
                  </a:cubicBezTo>
                  <a:close/>
                  <a:moveTo>
                    <a:pt x="3629" y="935"/>
                  </a:moveTo>
                  <a:cubicBezTo>
                    <a:pt x="3689" y="935"/>
                    <a:pt x="3748" y="939"/>
                    <a:pt x="3807" y="947"/>
                  </a:cubicBezTo>
                  <a:cubicBezTo>
                    <a:pt x="3864" y="1361"/>
                    <a:pt x="3725" y="1777"/>
                    <a:pt x="3427" y="2074"/>
                  </a:cubicBezTo>
                  <a:cubicBezTo>
                    <a:pt x="3178" y="2323"/>
                    <a:pt x="2846" y="2461"/>
                    <a:pt x="2503" y="2467"/>
                  </a:cubicBezTo>
                  <a:cubicBezTo>
                    <a:pt x="2798" y="2172"/>
                    <a:pt x="2969" y="1770"/>
                    <a:pt x="2969" y="1344"/>
                  </a:cubicBezTo>
                  <a:cubicBezTo>
                    <a:pt x="2969" y="1267"/>
                    <a:pt x="2962" y="1191"/>
                    <a:pt x="2952" y="1117"/>
                  </a:cubicBezTo>
                  <a:cubicBezTo>
                    <a:pt x="3156" y="998"/>
                    <a:pt x="3392" y="935"/>
                    <a:pt x="3629" y="935"/>
                  </a:cubicBezTo>
                  <a:close/>
                  <a:moveTo>
                    <a:pt x="5031" y="2587"/>
                  </a:moveTo>
                  <a:cubicBezTo>
                    <a:pt x="5186" y="2721"/>
                    <a:pt x="5277" y="2916"/>
                    <a:pt x="5277" y="3124"/>
                  </a:cubicBezTo>
                  <a:cubicBezTo>
                    <a:pt x="5277" y="3332"/>
                    <a:pt x="5186" y="3527"/>
                    <a:pt x="5031" y="3661"/>
                  </a:cubicBezTo>
                  <a:cubicBezTo>
                    <a:pt x="4875" y="3527"/>
                    <a:pt x="4784" y="3332"/>
                    <a:pt x="4784" y="3124"/>
                  </a:cubicBezTo>
                  <a:cubicBezTo>
                    <a:pt x="4784" y="2916"/>
                    <a:pt x="4875" y="2721"/>
                    <a:pt x="5031" y="2587"/>
                  </a:cubicBezTo>
                  <a:close/>
                  <a:moveTo>
                    <a:pt x="4213" y="2946"/>
                  </a:moveTo>
                  <a:cubicBezTo>
                    <a:pt x="4327" y="2946"/>
                    <a:pt x="4440" y="2972"/>
                    <a:pt x="4541" y="3025"/>
                  </a:cubicBezTo>
                  <a:cubicBezTo>
                    <a:pt x="4538" y="3058"/>
                    <a:pt x="4535" y="3091"/>
                    <a:pt x="4535" y="3124"/>
                  </a:cubicBezTo>
                  <a:cubicBezTo>
                    <a:pt x="4535" y="3333"/>
                    <a:pt x="4603" y="3531"/>
                    <a:pt x="4725" y="3694"/>
                  </a:cubicBezTo>
                  <a:cubicBezTo>
                    <a:pt x="4591" y="3666"/>
                    <a:pt x="4467" y="3600"/>
                    <a:pt x="4366" y="3501"/>
                  </a:cubicBezTo>
                  <a:cubicBezTo>
                    <a:pt x="4219" y="3355"/>
                    <a:pt x="4146" y="3152"/>
                    <a:pt x="4161" y="2947"/>
                  </a:cubicBezTo>
                  <a:cubicBezTo>
                    <a:pt x="4179" y="2946"/>
                    <a:pt x="4196" y="2946"/>
                    <a:pt x="4213" y="2946"/>
                  </a:cubicBezTo>
                  <a:close/>
                  <a:moveTo>
                    <a:pt x="5850" y="2946"/>
                  </a:moveTo>
                  <a:cubicBezTo>
                    <a:pt x="5867" y="2946"/>
                    <a:pt x="5884" y="2946"/>
                    <a:pt x="5901" y="2947"/>
                  </a:cubicBezTo>
                  <a:cubicBezTo>
                    <a:pt x="5915" y="3152"/>
                    <a:pt x="5842" y="3355"/>
                    <a:pt x="5695" y="3501"/>
                  </a:cubicBezTo>
                  <a:cubicBezTo>
                    <a:pt x="5596" y="3601"/>
                    <a:pt x="5470" y="3666"/>
                    <a:pt x="5338" y="3694"/>
                  </a:cubicBezTo>
                  <a:cubicBezTo>
                    <a:pt x="5458" y="3531"/>
                    <a:pt x="5526" y="3333"/>
                    <a:pt x="5526" y="3124"/>
                  </a:cubicBezTo>
                  <a:cubicBezTo>
                    <a:pt x="5526" y="3091"/>
                    <a:pt x="5524" y="3058"/>
                    <a:pt x="5521" y="3025"/>
                  </a:cubicBezTo>
                  <a:cubicBezTo>
                    <a:pt x="5621" y="2973"/>
                    <a:pt x="5735" y="2946"/>
                    <a:pt x="5850" y="2946"/>
                  </a:cubicBezTo>
                  <a:close/>
                  <a:moveTo>
                    <a:pt x="2191" y="0"/>
                  </a:moveTo>
                  <a:cubicBezTo>
                    <a:pt x="2167" y="0"/>
                    <a:pt x="2143" y="7"/>
                    <a:pt x="2122" y="21"/>
                  </a:cubicBezTo>
                  <a:cubicBezTo>
                    <a:pt x="1816" y="226"/>
                    <a:pt x="1595" y="525"/>
                    <a:pt x="1487" y="865"/>
                  </a:cubicBezTo>
                  <a:cubicBezTo>
                    <a:pt x="1261" y="748"/>
                    <a:pt x="1008" y="687"/>
                    <a:pt x="752" y="687"/>
                  </a:cubicBezTo>
                  <a:cubicBezTo>
                    <a:pt x="649" y="687"/>
                    <a:pt x="545" y="697"/>
                    <a:pt x="443" y="717"/>
                  </a:cubicBezTo>
                  <a:cubicBezTo>
                    <a:pt x="393" y="727"/>
                    <a:pt x="355" y="765"/>
                    <a:pt x="345" y="814"/>
                  </a:cubicBezTo>
                  <a:cubicBezTo>
                    <a:pt x="241" y="1338"/>
                    <a:pt x="403" y="1875"/>
                    <a:pt x="780" y="2251"/>
                  </a:cubicBezTo>
                  <a:cubicBezTo>
                    <a:pt x="910" y="2380"/>
                    <a:pt x="1059" y="2485"/>
                    <a:pt x="1220" y="2562"/>
                  </a:cubicBezTo>
                  <a:cubicBezTo>
                    <a:pt x="800" y="2675"/>
                    <a:pt x="397" y="2891"/>
                    <a:pt x="52" y="3193"/>
                  </a:cubicBezTo>
                  <a:cubicBezTo>
                    <a:pt x="14" y="3225"/>
                    <a:pt x="1" y="3277"/>
                    <a:pt x="15" y="3324"/>
                  </a:cubicBezTo>
                  <a:cubicBezTo>
                    <a:pt x="104" y="3611"/>
                    <a:pt x="232" y="3884"/>
                    <a:pt x="392" y="4138"/>
                  </a:cubicBezTo>
                  <a:cubicBezTo>
                    <a:pt x="416" y="4176"/>
                    <a:pt x="456" y="4196"/>
                    <a:pt x="497" y="4196"/>
                  </a:cubicBezTo>
                  <a:cubicBezTo>
                    <a:pt x="520" y="4196"/>
                    <a:pt x="543" y="4190"/>
                    <a:pt x="564" y="4177"/>
                  </a:cubicBezTo>
                  <a:cubicBezTo>
                    <a:pt x="621" y="4140"/>
                    <a:pt x="639" y="4064"/>
                    <a:pt x="602" y="4006"/>
                  </a:cubicBezTo>
                  <a:cubicBezTo>
                    <a:pt x="468" y="3794"/>
                    <a:pt x="359" y="3565"/>
                    <a:pt x="278" y="3328"/>
                  </a:cubicBezTo>
                  <a:cubicBezTo>
                    <a:pt x="700" y="2978"/>
                    <a:pt x="1208" y="2766"/>
                    <a:pt x="1717" y="2726"/>
                  </a:cubicBezTo>
                  <a:cubicBezTo>
                    <a:pt x="1774" y="2722"/>
                    <a:pt x="1830" y="2720"/>
                    <a:pt x="1886" y="2720"/>
                  </a:cubicBezTo>
                  <a:cubicBezTo>
                    <a:pt x="2401" y="2720"/>
                    <a:pt x="2879" y="2902"/>
                    <a:pt x="3277" y="3252"/>
                  </a:cubicBezTo>
                  <a:cubicBezTo>
                    <a:pt x="3771" y="3689"/>
                    <a:pt x="4380" y="3945"/>
                    <a:pt x="4989" y="3974"/>
                  </a:cubicBezTo>
                  <a:cubicBezTo>
                    <a:pt x="5027" y="3976"/>
                    <a:pt x="5066" y="3977"/>
                    <a:pt x="5104" y="3977"/>
                  </a:cubicBezTo>
                  <a:cubicBezTo>
                    <a:pt x="5542" y="3977"/>
                    <a:pt x="5959" y="3857"/>
                    <a:pt x="6319" y="3630"/>
                  </a:cubicBezTo>
                  <a:lnTo>
                    <a:pt x="6319" y="3630"/>
                  </a:lnTo>
                  <a:cubicBezTo>
                    <a:pt x="6160" y="3975"/>
                    <a:pt x="5939" y="4294"/>
                    <a:pt x="5668" y="4568"/>
                  </a:cubicBezTo>
                  <a:cubicBezTo>
                    <a:pt x="5614" y="4622"/>
                    <a:pt x="5539" y="4652"/>
                    <a:pt x="5463" y="4652"/>
                  </a:cubicBezTo>
                  <a:lnTo>
                    <a:pt x="1254" y="4652"/>
                  </a:lnTo>
                  <a:cubicBezTo>
                    <a:pt x="1178" y="4652"/>
                    <a:pt x="1105" y="4623"/>
                    <a:pt x="1053" y="4570"/>
                  </a:cubicBezTo>
                  <a:cubicBezTo>
                    <a:pt x="994" y="4512"/>
                    <a:pt x="938" y="4451"/>
                    <a:pt x="886" y="4390"/>
                  </a:cubicBezTo>
                  <a:cubicBezTo>
                    <a:pt x="861" y="4361"/>
                    <a:pt x="826" y="4346"/>
                    <a:pt x="791" y="4346"/>
                  </a:cubicBezTo>
                  <a:cubicBezTo>
                    <a:pt x="762" y="4346"/>
                    <a:pt x="733" y="4356"/>
                    <a:pt x="710" y="4377"/>
                  </a:cubicBezTo>
                  <a:cubicBezTo>
                    <a:pt x="658" y="4421"/>
                    <a:pt x="653" y="4500"/>
                    <a:pt x="696" y="4551"/>
                  </a:cubicBezTo>
                  <a:cubicBezTo>
                    <a:pt x="754" y="4618"/>
                    <a:pt x="814" y="4683"/>
                    <a:pt x="876" y="4745"/>
                  </a:cubicBezTo>
                  <a:cubicBezTo>
                    <a:pt x="974" y="4845"/>
                    <a:pt x="1112" y="4901"/>
                    <a:pt x="1254" y="4901"/>
                  </a:cubicBezTo>
                  <a:lnTo>
                    <a:pt x="5463" y="4901"/>
                  </a:lnTo>
                  <a:cubicBezTo>
                    <a:pt x="5605" y="4901"/>
                    <a:pt x="5744" y="4843"/>
                    <a:pt x="5844" y="4742"/>
                  </a:cubicBezTo>
                  <a:cubicBezTo>
                    <a:pt x="6248" y="4337"/>
                    <a:pt x="6546" y="3836"/>
                    <a:pt x="6711" y="3296"/>
                  </a:cubicBezTo>
                  <a:cubicBezTo>
                    <a:pt x="6727" y="3242"/>
                    <a:pt x="6705" y="3184"/>
                    <a:pt x="6657" y="3154"/>
                  </a:cubicBezTo>
                  <a:cubicBezTo>
                    <a:pt x="6637" y="3142"/>
                    <a:pt x="6614" y="3136"/>
                    <a:pt x="6592" y="3136"/>
                  </a:cubicBezTo>
                  <a:cubicBezTo>
                    <a:pt x="6561" y="3136"/>
                    <a:pt x="6530" y="3147"/>
                    <a:pt x="6507" y="3170"/>
                  </a:cubicBezTo>
                  <a:cubicBezTo>
                    <a:pt x="6350" y="3319"/>
                    <a:pt x="6178" y="3439"/>
                    <a:pt x="5992" y="3529"/>
                  </a:cubicBezTo>
                  <a:cubicBezTo>
                    <a:pt x="6131" y="3321"/>
                    <a:pt x="6183" y="3064"/>
                    <a:pt x="6133" y="2813"/>
                  </a:cubicBezTo>
                  <a:cubicBezTo>
                    <a:pt x="6122" y="2764"/>
                    <a:pt x="6085" y="2726"/>
                    <a:pt x="6036" y="2716"/>
                  </a:cubicBezTo>
                  <a:cubicBezTo>
                    <a:pt x="5974" y="2703"/>
                    <a:pt x="5912" y="2697"/>
                    <a:pt x="5849" y="2697"/>
                  </a:cubicBezTo>
                  <a:cubicBezTo>
                    <a:pt x="5716" y="2697"/>
                    <a:pt x="5584" y="2725"/>
                    <a:pt x="5462" y="2778"/>
                  </a:cubicBezTo>
                  <a:cubicBezTo>
                    <a:pt x="5392" y="2597"/>
                    <a:pt x="5267" y="2440"/>
                    <a:pt x="5101" y="2328"/>
                  </a:cubicBezTo>
                  <a:cubicBezTo>
                    <a:pt x="5080" y="2314"/>
                    <a:pt x="5056" y="2308"/>
                    <a:pt x="5032" y="2308"/>
                  </a:cubicBezTo>
                  <a:cubicBezTo>
                    <a:pt x="5008" y="2308"/>
                    <a:pt x="4984" y="2314"/>
                    <a:pt x="4963" y="2328"/>
                  </a:cubicBezTo>
                  <a:cubicBezTo>
                    <a:pt x="4796" y="2440"/>
                    <a:pt x="4671" y="2597"/>
                    <a:pt x="4600" y="2778"/>
                  </a:cubicBezTo>
                  <a:cubicBezTo>
                    <a:pt x="4479" y="2725"/>
                    <a:pt x="4346" y="2697"/>
                    <a:pt x="4213" y="2697"/>
                  </a:cubicBezTo>
                  <a:cubicBezTo>
                    <a:pt x="4151" y="2697"/>
                    <a:pt x="4088" y="2703"/>
                    <a:pt x="4027" y="2716"/>
                  </a:cubicBezTo>
                  <a:cubicBezTo>
                    <a:pt x="3978" y="2726"/>
                    <a:pt x="3940" y="2764"/>
                    <a:pt x="3930" y="2813"/>
                  </a:cubicBezTo>
                  <a:cubicBezTo>
                    <a:pt x="3885" y="3039"/>
                    <a:pt x="3922" y="3269"/>
                    <a:pt x="4031" y="3466"/>
                  </a:cubicBezTo>
                  <a:cubicBezTo>
                    <a:pt x="3822" y="3361"/>
                    <a:pt x="3623" y="3226"/>
                    <a:pt x="3441" y="3065"/>
                  </a:cubicBezTo>
                  <a:cubicBezTo>
                    <a:pt x="3255" y="2901"/>
                    <a:pt x="3053" y="2771"/>
                    <a:pt x="2840" y="2675"/>
                  </a:cubicBezTo>
                  <a:cubicBezTo>
                    <a:pt x="3124" y="2608"/>
                    <a:pt x="3389" y="2464"/>
                    <a:pt x="3603" y="2251"/>
                  </a:cubicBezTo>
                  <a:cubicBezTo>
                    <a:pt x="3979" y="1874"/>
                    <a:pt x="4142" y="1338"/>
                    <a:pt x="4037" y="814"/>
                  </a:cubicBezTo>
                  <a:cubicBezTo>
                    <a:pt x="4028" y="765"/>
                    <a:pt x="3989" y="727"/>
                    <a:pt x="3940" y="717"/>
                  </a:cubicBezTo>
                  <a:cubicBezTo>
                    <a:pt x="3838" y="697"/>
                    <a:pt x="3734" y="687"/>
                    <a:pt x="3630" y="687"/>
                  </a:cubicBezTo>
                  <a:cubicBezTo>
                    <a:pt x="3375" y="687"/>
                    <a:pt x="3121" y="748"/>
                    <a:pt x="2894" y="865"/>
                  </a:cubicBezTo>
                  <a:cubicBezTo>
                    <a:pt x="2787" y="525"/>
                    <a:pt x="2566" y="226"/>
                    <a:pt x="2260" y="21"/>
                  </a:cubicBezTo>
                  <a:cubicBezTo>
                    <a:pt x="2239" y="7"/>
                    <a:pt x="2215" y="0"/>
                    <a:pt x="2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84;p53">
              <a:extLst>
                <a:ext uri="{FF2B5EF4-FFF2-40B4-BE49-F238E27FC236}">
                  <a16:creationId xmlns:a16="http://schemas.microsoft.com/office/drawing/2014/main" id="{0DF07303-5F53-5C6C-624D-6C588169C706}"/>
                </a:ext>
              </a:extLst>
            </p:cNvPr>
            <p:cNvSpPr/>
            <p:nvPr/>
          </p:nvSpPr>
          <p:spPr>
            <a:xfrm>
              <a:off x="3300115" y="588528"/>
              <a:ext cx="7139" cy="7368"/>
            </a:xfrm>
            <a:custGeom>
              <a:avLst/>
              <a:gdLst/>
              <a:ahLst/>
              <a:cxnLst/>
              <a:rect l="l" t="t" r="r" b="b"/>
              <a:pathLst>
                <a:path w="250" h="258" extrusionOk="0">
                  <a:moveTo>
                    <a:pt x="125" y="1"/>
                  </a:moveTo>
                  <a:cubicBezTo>
                    <a:pt x="56" y="1"/>
                    <a:pt x="1" y="57"/>
                    <a:pt x="1" y="125"/>
                  </a:cubicBezTo>
                  <a:lnTo>
                    <a:pt x="1" y="133"/>
                  </a:lnTo>
                  <a:cubicBezTo>
                    <a:pt x="1" y="202"/>
                    <a:pt x="56" y="258"/>
                    <a:pt x="125" y="258"/>
                  </a:cubicBezTo>
                  <a:cubicBezTo>
                    <a:pt x="193" y="258"/>
                    <a:pt x="249" y="202"/>
                    <a:pt x="249" y="133"/>
                  </a:cubicBezTo>
                  <a:lnTo>
                    <a:pt x="249" y="125"/>
                  </a:lnTo>
                  <a:cubicBezTo>
                    <a:pt x="249" y="57"/>
                    <a:pt x="193" y="1"/>
                    <a:pt x="1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53">
              <a:extLst>
                <a:ext uri="{FF2B5EF4-FFF2-40B4-BE49-F238E27FC236}">
                  <a16:creationId xmlns:a16="http://schemas.microsoft.com/office/drawing/2014/main" id="{B97B24CE-8ABD-A4CA-6DE7-DC596045868A}"/>
                </a:ext>
              </a:extLst>
            </p:cNvPr>
            <p:cNvSpPr/>
            <p:nvPr/>
          </p:nvSpPr>
          <p:spPr>
            <a:xfrm>
              <a:off x="3309368" y="593783"/>
              <a:ext cx="7111" cy="7368"/>
            </a:xfrm>
            <a:custGeom>
              <a:avLst/>
              <a:gdLst/>
              <a:ahLst/>
              <a:cxnLst/>
              <a:rect l="l" t="t" r="r" b="b"/>
              <a:pathLst>
                <a:path w="249" h="258" extrusionOk="0">
                  <a:moveTo>
                    <a:pt x="125" y="0"/>
                  </a:moveTo>
                  <a:cubicBezTo>
                    <a:pt x="56" y="0"/>
                    <a:pt x="0" y="56"/>
                    <a:pt x="0" y="125"/>
                  </a:cubicBezTo>
                  <a:lnTo>
                    <a:pt x="0" y="133"/>
                  </a:lnTo>
                  <a:cubicBezTo>
                    <a:pt x="0" y="202"/>
                    <a:pt x="56" y="257"/>
                    <a:pt x="125" y="257"/>
                  </a:cubicBezTo>
                  <a:cubicBezTo>
                    <a:pt x="194" y="257"/>
                    <a:pt x="249" y="202"/>
                    <a:pt x="249" y="133"/>
                  </a:cubicBezTo>
                  <a:lnTo>
                    <a:pt x="249" y="125"/>
                  </a:lnTo>
                  <a:cubicBezTo>
                    <a:pt x="249" y="56"/>
                    <a:pt x="194" y="0"/>
                    <a:pt x="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86;p53">
              <a:extLst>
                <a:ext uri="{FF2B5EF4-FFF2-40B4-BE49-F238E27FC236}">
                  <a16:creationId xmlns:a16="http://schemas.microsoft.com/office/drawing/2014/main" id="{1B4DC4E1-E523-2195-50DA-F125146EB5BD}"/>
                </a:ext>
              </a:extLst>
            </p:cNvPr>
            <p:cNvSpPr/>
            <p:nvPr/>
          </p:nvSpPr>
          <p:spPr>
            <a:xfrm>
              <a:off x="3300115" y="599151"/>
              <a:ext cx="7139" cy="7368"/>
            </a:xfrm>
            <a:custGeom>
              <a:avLst/>
              <a:gdLst/>
              <a:ahLst/>
              <a:cxnLst/>
              <a:rect l="l" t="t" r="r" b="b"/>
              <a:pathLst>
                <a:path w="250" h="258" extrusionOk="0">
                  <a:moveTo>
                    <a:pt x="125" y="1"/>
                  </a:moveTo>
                  <a:cubicBezTo>
                    <a:pt x="56" y="1"/>
                    <a:pt x="1" y="56"/>
                    <a:pt x="1" y="125"/>
                  </a:cubicBezTo>
                  <a:lnTo>
                    <a:pt x="1" y="133"/>
                  </a:lnTo>
                  <a:cubicBezTo>
                    <a:pt x="1" y="202"/>
                    <a:pt x="56" y="257"/>
                    <a:pt x="125" y="257"/>
                  </a:cubicBezTo>
                  <a:cubicBezTo>
                    <a:pt x="193" y="257"/>
                    <a:pt x="249" y="202"/>
                    <a:pt x="249" y="133"/>
                  </a:cubicBezTo>
                  <a:lnTo>
                    <a:pt x="249" y="125"/>
                  </a:lnTo>
                  <a:cubicBezTo>
                    <a:pt x="249" y="56"/>
                    <a:pt x="193" y="1"/>
                    <a:pt x="1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48"/>
          <p:cNvSpPr/>
          <p:nvPr/>
        </p:nvSpPr>
        <p:spPr>
          <a:xfrm>
            <a:off x="1490695" y="1438987"/>
            <a:ext cx="1294379" cy="1189044"/>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txBox="1">
            <a:spLocks noGrp="1"/>
          </p:cNvSpPr>
          <p:nvPr>
            <p:ph type="subTitle" idx="1"/>
          </p:nvPr>
        </p:nvSpPr>
        <p:spPr>
          <a:xfrm>
            <a:off x="1490700" y="3174548"/>
            <a:ext cx="5975700" cy="7638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most important problems and obstacles of agriculture</a:t>
            </a:r>
          </a:p>
        </p:txBody>
      </p:sp>
      <p:sp>
        <p:nvSpPr>
          <p:cNvPr id="1093" name="Google Shape;1093;p48"/>
          <p:cNvSpPr txBox="1">
            <a:spLocks noGrp="1"/>
          </p:cNvSpPr>
          <p:nvPr>
            <p:ph type="title" idx="2"/>
          </p:nvPr>
        </p:nvSpPr>
        <p:spPr>
          <a:xfrm>
            <a:off x="1490700" y="2716350"/>
            <a:ext cx="4545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solidFill>
                  <a:schemeClr val="accent1"/>
                </a:solidFill>
              </a:rPr>
              <a:t>Problems</a:t>
            </a:r>
            <a:endParaRPr dirty="0"/>
          </a:p>
        </p:txBody>
      </p:sp>
      <p:sp>
        <p:nvSpPr>
          <p:cNvPr id="1094" name="Google Shape;1094;p48"/>
          <p:cNvSpPr txBox="1">
            <a:spLocks noGrp="1"/>
          </p:cNvSpPr>
          <p:nvPr>
            <p:ph type="title"/>
          </p:nvPr>
        </p:nvSpPr>
        <p:spPr>
          <a:xfrm>
            <a:off x="1490700" y="1657950"/>
            <a:ext cx="1374000" cy="7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095" name="Google Shape;1095;p48"/>
          <p:cNvSpPr/>
          <p:nvPr/>
        </p:nvSpPr>
        <p:spPr>
          <a:xfrm>
            <a:off x="6408725" y="1353013"/>
            <a:ext cx="885550" cy="792350"/>
          </a:xfrm>
          <a:custGeom>
            <a:avLst/>
            <a:gdLst/>
            <a:ahLst/>
            <a:cxnLst/>
            <a:rect l="l" t="t" r="r" b="b"/>
            <a:pathLst>
              <a:path w="35422" h="31694" extrusionOk="0">
                <a:moveTo>
                  <a:pt x="19100" y="0"/>
                </a:moveTo>
                <a:cubicBezTo>
                  <a:pt x="14313" y="0"/>
                  <a:pt x="9640" y="1587"/>
                  <a:pt x="6978" y="4887"/>
                </a:cubicBezTo>
                <a:cubicBezTo>
                  <a:pt x="155" y="13353"/>
                  <a:pt x="1" y="27664"/>
                  <a:pt x="12121" y="31010"/>
                </a:cubicBezTo>
                <a:lnTo>
                  <a:pt x="12121" y="31022"/>
                </a:lnTo>
                <a:cubicBezTo>
                  <a:pt x="13786" y="31479"/>
                  <a:pt x="15506" y="31694"/>
                  <a:pt x="17231" y="31694"/>
                </a:cubicBezTo>
                <a:cubicBezTo>
                  <a:pt x="19994" y="31694"/>
                  <a:pt x="22768" y="31142"/>
                  <a:pt x="25349" y="30152"/>
                </a:cubicBezTo>
                <a:cubicBezTo>
                  <a:pt x="26980" y="29521"/>
                  <a:pt x="28564" y="28712"/>
                  <a:pt x="29802" y="27497"/>
                </a:cubicBezTo>
                <a:cubicBezTo>
                  <a:pt x="33302" y="24045"/>
                  <a:pt x="35422" y="16603"/>
                  <a:pt x="35195" y="11829"/>
                </a:cubicBezTo>
                <a:cubicBezTo>
                  <a:pt x="34828" y="4121"/>
                  <a:pt x="26816" y="0"/>
                  <a:pt x="19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rot="1760258">
            <a:off x="7305762" y="1881368"/>
            <a:ext cx="413469" cy="304274"/>
          </a:xfrm>
          <a:custGeom>
            <a:avLst/>
            <a:gdLst/>
            <a:ahLst/>
            <a:cxnLst/>
            <a:rect l="l" t="t" r="r" b="b"/>
            <a:pathLst>
              <a:path w="11586" h="8549" extrusionOk="0">
                <a:moveTo>
                  <a:pt x="5798" y="1"/>
                </a:moveTo>
                <a:cubicBezTo>
                  <a:pt x="5759" y="1"/>
                  <a:pt x="5719" y="2"/>
                  <a:pt x="5680" y="3"/>
                </a:cubicBezTo>
                <a:cubicBezTo>
                  <a:pt x="2298" y="134"/>
                  <a:pt x="0" y="4456"/>
                  <a:pt x="2334" y="7135"/>
                </a:cubicBezTo>
                <a:cubicBezTo>
                  <a:pt x="3181" y="8110"/>
                  <a:pt x="4537" y="8549"/>
                  <a:pt x="5930" y="8549"/>
                </a:cubicBezTo>
                <a:cubicBezTo>
                  <a:pt x="7648" y="8549"/>
                  <a:pt x="9424" y="7881"/>
                  <a:pt x="10371" y="6730"/>
                </a:cubicBezTo>
                <a:cubicBezTo>
                  <a:pt x="11418" y="5456"/>
                  <a:pt x="11585" y="3420"/>
                  <a:pt x="10514" y="2170"/>
                </a:cubicBezTo>
                <a:cubicBezTo>
                  <a:pt x="10025" y="1598"/>
                  <a:pt x="9359" y="1229"/>
                  <a:pt x="8692" y="896"/>
                </a:cubicBezTo>
                <a:cubicBezTo>
                  <a:pt x="7786" y="437"/>
                  <a:pt x="6815" y="1"/>
                  <a:pt x="5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9" name="Google Shape;1134;p51">
            <a:extLst>
              <a:ext uri="{FF2B5EF4-FFF2-40B4-BE49-F238E27FC236}">
                <a16:creationId xmlns:a16="http://schemas.microsoft.com/office/drawing/2014/main" id="{7A51B003-15ED-979F-9735-854FEF283F82}"/>
              </a:ext>
            </a:extLst>
          </p:cNvPr>
          <p:cNvSpPr txBox="1">
            <a:spLocks noGrp="1"/>
          </p:cNvSpPr>
          <p:nvPr>
            <p:ph type="title"/>
          </p:nvPr>
        </p:nvSpPr>
        <p:spPr>
          <a:xfrm flipH="1">
            <a:off x="1425599" y="351676"/>
            <a:ext cx="613212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chemeClr val="accent1"/>
                </a:solidFill>
              </a:rPr>
              <a:t>Problem</a:t>
            </a:r>
            <a:r>
              <a:rPr lang="en-US" sz="3000" b="1" dirty="0">
                <a:solidFill>
                  <a:schemeClr val="accent1"/>
                </a:solidFill>
              </a:rPr>
              <a:t>s</a:t>
            </a:r>
            <a:endParaRPr dirty="0"/>
          </a:p>
        </p:txBody>
      </p:sp>
      <p:sp>
        <p:nvSpPr>
          <p:cNvPr id="10" name="Google Shape;1132;p51">
            <a:extLst>
              <a:ext uri="{FF2B5EF4-FFF2-40B4-BE49-F238E27FC236}">
                <a16:creationId xmlns:a16="http://schemas.microsoft.com/office/drawing/2014/main" id="{67CA7F30-40AF-666D-7638-A483CBE37D27}"/>
              </a:ext>
            </a:extLst>
          </p:cNvPr>
          <p:cNvSpPr txBox="1">
            <a:spLocks/>
          </p:cNvSpPr>
          <p:nvPr/>
        </p:nvSpPr>
        <p:spPr>
          <a:xfrm>
            <a:off x="644617" y="1144150"/>
            <a:ext cx="7908882" cy="37158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Not providing healthy and accurate care for plants.</a:t>
            </a: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Wasting large amounts of irrigation water, as agriculture drains about 86% of Egypt’s water that it gets from the Nile River which is approximately 55.5 billion cubic meters annually of water, which negatively affects the soil and deteriorates its fertility.</a:t>
            </a: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The farmer's inability to determine the needed amount of water and fertilizer required for each crop.</a:t>
            </a: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Excessive use of pesticides and chemical fertilizers.</a:t>
            </a:r>
          </a:p>
        </p:txBody>
      </p:sp>
    </p:spTree>
    <p:extLst>
      <p:ext uri="{BB962C8B-B14F-4D97-AF65-F5344CB8AC3E}">
        <p14:creationId xmlns:p14="http://schemas.microsoft.com/office/powerpoint/2010/main" val="95308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9" name="Google Shape;1134;p51">
            <a:extLst>
              <a:ext uri="{FF2B5EF4-FFF2-40B4-BE49-F238E27FC236}">
                <a16:creationId xmlns:a16="http://schemas.microsoft.com/office/drawing/2014/main" id="{7A51B003-15ED-979F-9735-854FEF283F82}"/>
              </a:ext>
            </a:extLst>
          </p:cNvPr>
          <p:cNvSpPr txBox="1">
            <a:spLocks noGrp="1"/>
          </p:cNvSpPr>
          <p:nvPr>
            <p:ph type="title"/>
          </p:nvPr>
        </p:nvSpPr>
        <p:spPr>
          <a:xfrm flipH="1">
            <a:off x="1425599" y="351676"/>
            <a:ext cx="613212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chemeClr val="accent1"/>
                </a:solidFill>
              </a:rPr>
              <a:t>Problem</a:t>
            </a:r>
            <a:r>
              <a:rPr lang="en-US" sz="3000" b="1" dirty="0">
                <a:solidFill>
                  <a:schemeClr val="accent1"/>
                </a:solidFill>
              </a:rPr>
              <a:t>s</a:t>
            </a:r>
            <a:endParaRPr dirty="0"/>
          </a:p>
        </p:txBody>
      </p:sp>
      <p:sp>
        <p:nvSpPr>
          <p:cNvPr id="10" name="Google Shape;1132;p51">
            <a:extLst>
              <a:ext uri="{FF2B5EF4-FFF2-40B4-BE49-F238E27FC236}">
                <a16:creationId xmlns:a16="http://schemas.microsoft.com/office/drawing/2014/main" id="{67CA7F30-40AF-666D-7638-A483CBE37D27}"/>
              </a:ext>
            </a:extLst>
          </p:cNvPr>
          <p:cNvSpPr txBox="1">
            <a:spLocks/>
          </p:cNvSpPr>
          <p:nvPr/>
        </p:nvSpPr>
        <p:spPr>
          <a:xfrm>
            <a:off x="644617" y="1144150"/>
            <a:ext cx="7908882" cy="37158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Decreasing the rate of agricultural products due to the lack of agricultural technology.</a:t>
            </a: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Many insect and pathological pests and plant diseases, and sometimes they are treated incorrectly.</a:t>
            </a: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The lack of modern irrigation systems, whether it’s sprinkler or drip irrigation.</a:t>
            </a:r>
          </a:p>
          <a:p>
            <a:pPr marL="285750" indent="-285750">
              <a:lnSpc>
                <a:spcPct val="150000"/>
              </a:lnSpc>
              <a:buClr>
                <a:schemeClr val="tx2"/>
              </a:buClr>
              <a:buSzPct val="150000"/>
              <a:buFont typeface="Arial" panose="020B0604020202020204" pitchFamily="34" charset="0"/>
              <a:buChar char="•"/>
            </a:pPr>
            <a:r>
              <a:rPr lang="en-US" sz="1600" dirty="0">
                <a:solidFill>
                  <a:schemeClr val="tx2"/>
                </a:solidFill>
                <a:latin typeface="Asap" panose="020B0604020202020204" charset="0"/>
              </a:rPr>
              <a:t>The labor force resorts to moving to other regions to search for other job opportunities.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6"/>
          <p:cNvSpPr/>
          <p:nvPr/>
        </p:nvSpPr>
        <p:spPr>
          <a:xfrm>
            <a:off x="6244238" y="1056012"/>
            <a:ext cx="1294379" cy="1189044"/>
          </a:xfrm>
          <a:custGeom>
            <a:avLst/>
            <a:gdLst/>
            <a:ahLst/>
            <a:cxnLst/>
            <a:rect l="l" t="t" r="r" b="b"/>
            <a:pathLst>
              <a:path w="35648" h="32747" extrusionOk="0">
                <a:moveTo>
                  <a:pt x="19540" y="0"/>
                </a:moveTo>
                <a:cubicBezTo>
                  <a:pt x="19464" y="0"/>
                  <a:pt x="19388" y="1"/>
                  <a:pt x="19312" y="2"/>
                </a:cubicBezTo>
                <a:cubicBezTo>
                  <a:pt x="13014" y="85"/>
                  <a:pt x="6906" y="3848"/>
                  <a:pt x="4001" y="9420"/>
                </a:cubicBezTo>
                <a:cubicBezTo>
                  <a:pt x="0" y="17087"/>
                  <a:pt x="2120" y="28541"/>
                  <a:pt x="10835" y="31827"/>
                </a:cubicBezTo>
                <a:cubicBezTo>
                  <a:pt x="12519" y="32466"/>
                  <a:pt x="14315" y="32746"/>
                  <a:pt x="16118" y="32746"/>
                </a:cubicBezTo>
                <a:cubicBezTo>
                  <a:pt x="17272" y="32746"/>
                  <a:pt x="18429" y="32632"/>
                  <a:pt x="19562" y="32423"/>
                </a:cubicBezTo>
                <a:cubicBezTo>
                  <a:pt x="24182" y="31577"/>
                  <a:pt x="28540" y="29125"/>
                  <a:pt x="31421" y="25422"/>
                </a:cubicBezTo>
                <a:cubicBezTo>
                  <a:pt x="34314" y="21731"/>
                  <a:pt x="35648" y="16778"/>
                  <a:pt x="34719" y="12182"/>
                </a:cubicBezTo>
                <a:cubicBezTo>
                  <a:pt x="33671" y="6991"/>
                  <a:pt x="29695" y="2502"/>
                  <a:pt x="24682" y="823"/>
                </a:cubicBezTo>
                <a:cubicBezTo>
                  <a:pt x="23027" y="264"/>
                  <a:pt x="21285" y="0"/>
                  <a:pt x="19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txBox="1">
            <a:spLocks noGrp="1"/>
          </p:cNvSpPr>
          <p:nvPr>
            <p:ph type="title"/>
          </p:nvPr>
        </p:nvSpPr>
        <p:spPr>
          <a:xfrm>
            <a:off x="3114600" y="2362075"/>
            <a:ext cx="4464000" cy="118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b="1" dirty="0">
                <a:solidFill>
                  <a:schemeClr val="accent1"/>
                </a:solidFill>
              </a:rPr>
              <a:t>Project </a:t>
            </a:r>
            <a:r>
              <a:rPr lang="en" sz="3200" dirty="0"/>
              <a:t>proposal</a:t>
            </a:r>
            <a:r>
              <a:rPr lang="en" dirty="0"/>
              <a:t> </a:t>
            </a:r>
            <a:endParaRPr dirty="0"/>
          </a:p>
        </p:txBody>
      </p:sp>
      <p:sp>
        <p:nvSpPr>
          <p:cNvPr id="1233" name="Google Shape;1233;p56"/>
          <p:cNvSpPr txBox="1">
            <a:spLocks noGrp="1"/>
          </p:cNvSpPr>
          <p:nvPr>
            <p:ph type="title" idx="2"/>
          </p:nvPr>
        </p:nvSpPr>
        <p:spPr>
          <a:xfrm>
            <a:off x="6204425" y="1274317"/>
            <a:ext cx="1374000" cy="7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34" name="Google Shape;1234;p56"/>
          <p:cNvSpPr txBox="1">
            <a:spLocks noGrp="1"/>
          </p:cNvSpPr>
          <p:nvPr>
            <p:ph type="subTitle" idx="1"/>
          </p:nvPr>
        </p:nvSpPr>
        <p:spPr>
          <a:xfrm>
            <a:off x="5205600" y="3462174"/>
            <a:ext cx="23730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 Description</a:t>
            </a:r>
          </a:p>
        </p:txBody>
      </p:sp>
    </p:spTree>
    <p:extLst>
      <p:ext uri="{BB962C8B-B14F-4D97-AF65-F5344CB8AC3E}">
        <p14:creationId xmlns:p14="http://schemas.microsoft.com/office/powerpoint/2010/main" val="3366165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3" name="Google Shape;1143;p52"/>
          <p:cNvSpPr txBox="1">
            <a:spLocks noGrp="1"/>
          </p:cNvSpPr>
          <p:nvPr>
            <p:ph type="title"/>
          </p:nvPr>
        </p:nvSpPr>
        <p:spPr>
          <a:xfrm>
            <a:off x="720000" y="3428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accent1"/>
                </a:solidFill>
              </a:rPr>
              <a:t>Solution </a:t>
            </a:r>
            <a:r>
              <a:rPr lang="en-US" b="1" dirty="0">
                <a:solidFill>
                  <a:schemeClr val="tx2"/>
                </a:solidFill>
              </a:rPr>
              <a:t>Description</a:t>
            </a:r>
            <a:endParaRPr lang="en-US" dirty="0">
              <a:solidFill>
                <a:schemeClr val="tx2"/>
              </a:solidFill>
            </a:endParaRPr>
          </a:p>
        </p:txBody>
      </p:sp>
      <p:sp>
        <p:nvSpPr>
          <p:cNvPr id="14" name="Google Shape;1132;p51">
            <a:extLst>
              <a:ext uri="{FF2B5EF4-FFF2-40B4-BE49-F238E27FC236}">
                <a16:creationId xmlns:a16="http://schemas.microsoft.com/office/drawing/2014/main" id="{08CA360A-11A0-4145-B3B4-49258A84F088}"/>
              </a:ext>
            </a:extLst>
          </p:cNvPr>
          <p:cNvSpPr txBox="1">
            <a:spLocks/>
          </p:cNvSpPr>
          <p:nvPr/>
        </p:nvSpPr>
        <p:spPr>
          <a:xfrm>
            <a:off x="681487" y="1145194"/>
            <a:ext cx="7908882" cy="37158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chemeClr val="tx2"/>
              </a:buClr>
              <a:buSzPct val="150000"/>
              <a:buFont typeface="Arial" panose="020B0604020202020204" pitchFamily="34" charset="0"/>
              <a:buChar char="•"/>
            </a:pPr>
            <a:r>
              <a:rPr lang="en-US" sz="1600" b="1" dirty="0" err="1">
                <a:solidFill>
                  <a:schemeClr val="tx2"/>
                </a:solidFill>
                <a:latin typeface="Asap" panose="020B0604020202020204" charset="0"/>
              </a:rPr>
              <a:t>Plantera</a:t>
            </a:r>
            <a:r>
              <a:rPr lang="en-US" sz="1600" dirty="0">
                <a:solidFill>
                  <a:schemeClr val="tx2"/>
                </a:solidFill>
                <a:latin typeface="Asap" panose="020B0604020202020204" charset="0"/>
              </a:rPr>
              <a:t> is an integrated system for providing accurate and healthy plant care:</a:t>
            </a:r>
          </a:p>
          <a:p>
            <a:pPr lvl="1">
              <a:lnSpc>
                <a:spcPct val="150000"/>
              </a:lnSpc>
              <a:buClr>
                <a:schemeClr val="tx2"/>
              </a:buClr>
              <a:buSzPct val="150000"/>
            </a:pPr>
            <a:r>
              <a:rPr lang="en-US" sz="1600" dirty="0">
                <a:solidFill>
                  <a:schemeClr val="tx2"/>
                </a:solidFill>
                <a:latin typeface="Asap" panose="020B0604020202020204" charset="0"/>
              </a:rPr>
              <a:t>	</a:t>
            </a:r>
            <a:r>
              <a:rPr lang="en-US" sz="1600" b="1" dirty="0">
                <a:solidFill>
                  <a:schemeClr val="tx2"/>
                </a:solidFill>
                <a:latin typeface="Asap" panose="020B0604020202020204" charset="0"/>
              </a:rPr>
              <a:t>- </a:t>
            </a:r>
            <a:r>
              <a:rPr lang="en-US" sz="1600" dirty="0">
                <a:solidFill>
                  <a:schemeClr val="tx2"/>
                </a:solidFill>
                <a:latin typeface="Asap" panose="020B0604020202020204" charset="0"/>
              </a:rPr>
              <a:t>It includes a smart irrigation system that irrigates the plant based on its 	  need for water.</a:t>
            </a:r>
          </a:p>
          <a:p>
            <a:pPr lvl="1">
              <a:lnSpc>
                <a:spcPct val="150000"/>
              </a:lnSpc>
              <a:buClr>
                <a:schemeClr val="tx2"/>
              </a:buClr>
              <a:buSzPct val="150000"/>
            </a:pPr>
            <a:r>
              <a:rPr lang="en-US" sz="1600" dirty="0">
                <a:solidFill>
                  <a:schemeClr val="tx2"/>
                </a:solidFill>
                <a:latin typeface="Asap" panose="020B0604020202020204" charset="0"/>
              </a:rPr>
              <a:t>	</a:t>
            </a:r>
            <a:r>
              <a:rPr lang="en-US" sz="1600" b="1" dirty="0">
                <a:solidFill>
                  <a:schemeClr val="tx2"/>
                </a:solidFill>
                <a:latin typeface="Asap" panose="020B0604020202020204" charset="0"/>
              </a:rPr>
              <a:t>-</a:t>
            </a:r>
            <a:r>
              <a:rPr lang="en-US" sz="1600" dirty="0">
                <a:solidFill>
                  <a:schemeClr val="tx2"/>
                </a:solidFill>
                <a:latin typeface="Asap" panose="020B0604020202020204" charset="0"/>
              </a:rPr>
              <a:t> It includes a system to monitor the temperature, air humidity, soil 	  	  moisture, and soil pH and it detects if it is raining within the farm area.</a:t>
            </a:r>
            <a:endParaRPr lang="ar-EG" sz="1600" dirty="0">
              <a:solidFill>
                <a:schemeClr val="tx2"/>
              </a:solidFill>
              <a:latin typeface="Asap" panose="020B0604020202020204" charset="0"/>
            </a:endParaRPr>
          </a:p>
          <a:p>
            <a:pPr lvl="1">
              <a:lnSpc>
                <a:spcPct val="150000"/>
              </a:lnSpc>
              <a:buClr>
                <a:schemeClr val="tx2"/>
              </a:buClr>
              <a:buSzPct val="150000"/>
            </a:pPr>
            <a:r>
              <a:rPr lang="en-US" sz="1600" dirty="0">
                <a:solidFill>
                  <a:schemeClr val="tx2"/>
                </a:solidFill>
                <a:latin typeface="Asap" panose="020B0604020202020204" charset="0"/>
              </a:rPr>
              <a:t>	</a:t>
            </a:r>
            <a:r>
              <a:rPr lang="en-US" sz="1600" b="1" dirty="0">
                <a:solidFill>
                  <a:schemeClr val="tx2"/>
                </a:solidFill>
                <a:latin typeface="Asap" panose="020B0604020202020204" charset="0"/>
              </a:rPr>
              <a:t>-</a:t>
            </a:r>
            <a:r>
              <a:rPr lang="en-US" sz="1600" dirty="0">
                <a:solidFill>
                  <a:schemeClr val="tx2"/>
                </a:solidFill>
                <a:latin typeface="Asap" panose="020B0604020202020204" charset="0"/>
              </a:rPr>
              <a:t> Providing a phone application to monitor and control the farm remotely.</a:t>
            </a:r>
          </a:p>
          <a:p>
            <a:pPr lvl="1">
              <a:lnSpc>
                <a:spcPct val="150000"/>
              </a:lnSpc>
              <a:buClr>
                <a:schemeClr val="tx2"/>
              </a:buClr>
              <a:buSzPct val="150000"/>
            </a:pPr>
            <a:r>
              <a:rPr lang="en-US" sz="1600" dirty="0">
                <a:solidFill>
                  <a:schemeClr val="tx2"/>
                </a:solidFill>
                <a:latin typeface="Asap" panose="020B0604020202020204" charset="0"/>
              </a:rPr>
              <a:t>	</a:t>
            </a:r>
            <a:r>
              <a:rPr lang="en-US" sz="1600" b="1" dirty="0">
                <a:solidFill>
                  <a:schemeClr val="tx2"/>
                </a:solidFill>
                <a:latin typeface="Asap" panose="020B0604020202020204" charset="0"/>
              </a:rPr>
              <a:t>-</a:t>
            </a:r>
            <a:r>
              <a:rPr lang="en-US" sz="1600" dirty="0">
                <a:solidFill>
                  <a:schemeClr val="tx2"/>
                </a:solidFill>
                <a:latin typeface="Asap" panose="020B0604020202020204" charset="0"/>
              </a:rPr>
              <a:t> Providing a feature to detect plant diseases using camera or by uploading 	  existing images and proposing treatment for the disease.</a:t>
            </a:r>
          </a:p>
          <a:p>
            <a:pPr lvl="1">
              <a:lnSpc>
                <a:spcPct val="150000"/>
              </a:lnSpc>
              <a:buClr>
                <a:schemeClr val="tx2"/>
              </a:buClr>
              <a:buSzPct val="150000"/>
            </a:pPr>
            <a:r>
              <a:rPr lang="en-US" sz="1600" dirty="0">
                <a:solidFill>
                  <a:schemeClr val="tx2"/>
                </a:solidFill>
                <a:latin typeface="Asap" panose="020B0604020202020204" charset="0"/>
              </a:rPr>
              <a:t>	</a:t>
            </a:r>
            <a:r>
              <a:rPr lang="en-US" sz="1600" b="1" dirty="0">
                <a:solidFill>
                  <a:schemeClr val="tx2"/>
                </a:solidFill>
                <a:latin typeface="Asap" panose="020B0604020202020204" charset="0"/>
              </a:rPr>
              <a:t>-</a:t>
            </a:r>
            <a:r>
              <a:rPr lang="en-US" sz="1600" dirty="0">
                <a:solidFill>
                  <a:schemeClr val="tx2"/>
                </a:solidFill>
                <a:latin typeface="Asap" panose="020B0604020202020204" charset="0"/>
              </a:rPr>
              <a:t> provide a feature to predict the amount of crop based on soil 		  properties.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theme/theme1.xml><?xml version="1.0" encoding="utf-8"?>
<a:theme xmlns:a="http://schemas.openxmlformats.org/drawingml/2006/main" name="Herbalist's Shop Business Plan by Slidesgo">
  <a:themeElements>
    <a:clrScheme name="Simple Light">
      <a:dk1>
        <a:srgbClr val="FFFFFF"/>
      </a:dk1>
      <a:lt1>
        <a:srgbClr val="EEF3DB"/>
      </a:lt1>
      <a:dk2>
        <a:srgbClr val="2A5717"/>
      </a:dk2>
      <a:lt2>
        <a:srgbClr val="41571E"/>
      </a:lt2>
      <a:accent1>
        <a:srgbClr val="748E1E"/>
      </a:accent1>
      <a:accent2>
        <a:srgbClr val="8A9F53"/>
      </a:accent2>
      <a:accent3>
        <a:srgbClr val="D2E296"/>
      </a:accent3>
      <a:accent4>
        <a:srgbClr val="D0AF84"/>
      </a:accent4>
      <a:accent5>
        <a:srgbClr val="DDC29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3559</TotalTime>
  <Words>1352</Words>
  <Application>Microsoft Office PowerPoint</Application>
  <PresentationFormat>On-screen Show (16:9)</PresentationFormat>
  <Paragraphs>182</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Wingdings</vt:lpstr>
      <vt:lpstr>Libre Bodoni</vt:lpstr>
      <vt:lpstr>Arial</vt:lpstr>
      <vt:lpstr>Asap</vt:lpstr>
      <vt:lpstr>Herbalist's Shop Business Plan by Slidesgo</vt:lpstr>
      <vt:lpstr>Plantera  </vt:lpstr>
      <vt:lpstr>—Audrey Hepburn</vt:lpstr>
      <vt:lpstr>Problems</vt:lpstr>
      <vt:lpstr>Introduction</vt:lpstr>
      <vt:lpstr>Problems</vt:lpstr>
      <vt:lpstr>Problems</vt:lpstr>
      <vt:lpstr>Problems</vt:lpstr>
      <vt:lpstr>Project proposal </vt:lpstr>
      <vt:lpstr>Solution Description</vt:lpstr>
      <vt:lpstr>Solution Features</vt:lpstr>
      <vt:lpstr>Solution Features</vt:lpstr>
      <vt:lpstr>Competition and Market Landscape</vt:lpstr>
      <vt:lpstr>Our competitors</vt:lpstr>
      <vt:lpstr>Our competitors</vt:lpstr>
      <vt:lpstr>Our competitors</vt:lpstr>
      <vt:lpstr>Competitor analysis</vt:lpstr>
      <vt:lpstr>05</vt:lpstr>
      <vt:lpstr>Flutter application login and forget the password page </vt:lpstr>
      <vt:lpstr>Flutter application Main page when logging in</vt:lpstr>
      <vt:lpstr>Flutter application farms feedback page</vt:lpstr>
      <vt:lpstr>Flutter application farm feedback page</vt:lpstr>
      <vt:lpstr>Flutter application Plant disease detection page</vt:lpstr>
      <vt:lpstr>Flutter application dark mode and language option</vt:lpstr>
      <vt:lpstr>Flutter application profile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Future Plans</vt:lpstr>
      <vt:lpstr>PowerPoint Presentation</vt:lpstr>
      <vt:lpstr>PowerPoint Presentation</vt:lpstr>
      <vt:lpstr>PowerPoint Presentation</vt:lpstr>
      <vt:lpstr>Plan to finish the  project</vt:lpstr>
      <vt:lpstr>Dina Abdallah Muhamad</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Plantera</dc:title>
  <dc:creator>osama sayed</dc:creator>
  <cp:lastModifiedBy>osama192129@fci.bu.edu.eg</cp:lastModifiedBy>
  <cp:revision>57</cp:revision>
  <dcterms:modified xsi:type="dcterms:W3CDTF">2023-03-01T21:27:06Z</dcterms:modified>
</cp:coreProperties>
</file>